
<file path=[Content_Types].xml><?xml version="1.0" encoding="utf-8"?>
<Types xmlns="http://schemas.openxmlformats.org/package/2006/content-types">
  <Default Extension="gif" ContentType="video/unknown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8" r:id="rId4"/>
    <p:sldId id="266" r:id="rId5"/>
    <p:sldId id="288" r:id="rId6"/>
    <p:sldId id="289" r:id="rId7"/>
    <p:sldId id="290" r:id="rId8"/>
    <p:sldId id="291" r:id="rId9"/>
    <p:sldId id="292" r:id="rId10"/>
    <p:sldId id="293" r:id="rId11"/>
    <p:sldId id="275" r:id="rId12"/>
    <p:sldId id="310" r:id="rId13"/>
    <p:sldId id="307" r:id="rId14"/>
    <p:sldId id="287" r:id="rId15"/>
    <p:sldId id="279" r:id="rId16"/>
    <p:sldId id="300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81" r:id="rId25"/>
    <p:sldId id="282" r:id="rId26"/>
    <p:sldId id="283" r:id="rId27"/>
    <p:sldId id="284" r:id="rId28"/>
    <p:sldId id="280" r:id="rId29"/>
    <p:sldId id="294" r:id="rId30"/>
    <p:sldId id="286" r:id="rId31"/>
    <p:sldId id="309" r:id="rId32"/>
    <p:sldId id="256" r:id="rId33"/>
    <p:sldId id="296" r:id="rId34"/>
    <p:sldId id="303" r:id="rId35"/>
    <p:sldId id="298" r:id="rId36"/>
    <p:sldId id="304" r:id="rId37"/>
    <p:sldId id="301" r:id="rId38"/>
    <p:sldId id="295" r:id="rId39"/>
    <p:sldId id="305" r:id="rId40"/>
    <p:sldId id="306" r:id="rId41"/>
    <p:sldId id="261" r:id="rId42"/>
    <p:sldId id="3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07546faaf08e084" providerId="LiveId" clId="{F6BDC5E7-38AB-4DCA-8043-393EA13571BF}"/>
    <pc:docChg chg="undo custSel addSld delSld modSld">
      <pc:chgData name="" userId="507546faaf08e084" providerId="LiveId" clId="{F6BDC5E7-38AB-4DCA-8043-393EA13571BF}" dt="2024-01-09T18:10:12.214" v="440" actId="1076"/>
      <pc:docMkLst>
        <pc:docMk/>
      </pc:docMkLst>
      <pc:sldChg chg="addSp delSp modSp">
        <pc:chgData name="" userId="507546faaf08e084" providerId="LiveId" clId="{F6BDC5E7-38AB-4DCA-8043-393EA13571BF}" dt="2024-01-09T17:44:40.550" v="225" actId="1076"/>
        <pc:sldMkLst>
          <pc:docMk/>
          <pc:sldMk cId="838555976" sldId="261"/>
        </pc:sldMkLst>
        <pc:spChg chg="add mod">
          <ac:chgData name="" userId="507546faaf08e084" providerId="LiveId" clId="{F6BDC5E7-38AB-4DCA-8043-393EA13571BF}" dt="2024-01-09T17:44:40.550" v="225" actId="1076"/>
          <ac:spMkLst>
            <pc:docMk/>
            <pc:sldMk cId="838555976" sldId="261"/>
            <ac:spMk id="7" creationId="{A66AEDFD-1765-46E4-8C32-1B6ABC3DD14B}"/>
          </ac:spMkLst>
        </pc:spChg>
        <pc:picChg chg="add del mod">
          <ac:chgData name="" userId="507546faaf08e084" providerId="LiveId" clId="{F6BDC5E7-38AB-4DCA-8043-393EA13571BF}" dt="2024-01-09T17:42:47.484" v="167"/>
          <ac:picMkLst>
            <pc:docMk/>
            <pc:sldMk cId="838555976" sldId="261"/>
            <ac:picMk id="3" creationId="{90638BBC-1E85-4667-A0FE-545A3C17DA40}"/>
          </ac:picMkLst>
        </pc:picChg>
        <pc:picChg chg="add mod">
          <ac:chgData name="" userId="507546faaf08e084" providerId="LiveId" clId="{F6BDC5E7-38AB-4DCA-8043-393EA13571BF}" dt="2024-01-09T17:44:40.550" v="225" actId="1076"/>
          <ac:picMkLst>
            <pc:docMk/>
            <pc:sldMk cId="838555976" sldId="261"/>
            <ac:picMk id="6" creationId="{1ED4CAE3-3E75-4614-BE37-DB02F1DF14BB}"/>
          </ac:picMkLst>
        </pc:picChg>
      </pc:sldChg>
      <pc:sldChg chg="addSp modSp">
        <pc:chgData name="" userId="507546faaf08e084" providerId="LiveId" clId="{F6BDC5E7-38AB-4DCA-8043-393EA13571BF}" dt="2024-01-09T17:49:36.719" v="232" actId="1076"/>
        <pc:sldMkLst>
          <pc:docMk/>
          <pc:sldMk cId="0" sldId="269"/>
        </pc:sldMkLst>
        <pc:spChg chg="add mod">
          <ac:chgData name="" userId="507546faaf08e084" providerId="LiveId" clId="{F6BDC5E7-38AB-4DCA-8043-393EA13571BF}" dt="2024-01-09T17:49:36.719" v="232" actId="1076"/>
          <ac:spMkLst>
            <pc:docMk/>
            <pc:sldMk cId="0" sldId="269"/>
            <ac:spMk id="33" creationId="{7A753D07-DF36-4B97-8199-D869CA11ABF8}"/>
          </ac:spMkLst>
        </pc:spChg>
      </pc:sldChg>
      <pc:sldChg chg="addSp modSp">
        <pc:chgData name="" userId="507546faaf08e084" providerId="LiveId" clId="{F6BDC5E7-38AB-4DCA-8043-393EA13571BF}" dt="2024-01-09T17:19:38.878" v="71" actId="1076"/>
        <pc:sldMkLst>
          <pc:docMk/>
          <pc:sldMk cId="4057905710" sldId="275"/>
        </pc:sldMkLst>
        <pc:spChg chg="add mod">
          <ac:chgData name="" userId="507546faaf08e084" providerId="LiveId" clId="{F6BDC5E7-38AB-4DCA-8043-393EA13571BF}" dt="2024-01-09T17:17:57.065" v="13" actId="1076"/>
          <ac:spMkLst>
            <pc:docMk/>
            <pc:sldMk cId="4057905710" sldId="275"/>
            <ac:spMk id="27" creationId="{C33E28C9-7CDE-4119-BEC9-D0B04C08D924}"/>
          </ac:spMkLst>
        </pc:spChg>
        <pc:spChg chg="add mod">
          <ac:chgData name="" userId="507546faaf08e084" providerId="LiveId" clId="{F6BDC5E7-38AB-4DCA-8043-393EA13571BF}" dt="2024-01-09T17:19:38.878" v="71" actId="1076"/>
          <ac:spMkLst>
            <pc:docMk/>
            <pc:sldMk cId="4057905710" sldId="275"/>
            <ac:spMk id="28" creationId="{D61840D5-A652-474C-A3C2-64BB0EDC7D51}"/>
          </ac:spMkLst>
        </pc:spChg>
        <pc:graphicFrameChg chg="modGraphic">
          <ac:chgData name="" userId="507546faaf08e084" providerId="LiveId" clId="{F6BDC5E7-38AB-4DCA-8043-393EA13571BF}" dt="2024-01-09T17:12:32.439" v="0" actId="339"/>
          <ac:graphicFrameMkLst>
            <pc:docMk/>
            <pc:sldMk cId="4057905710" sldId="275"/>
            <ac:graphicFrameMk id="15" creationId="{6E5F5FF1-24AD-0C03-E2BE-AACFD90386DC}"/>
          </ac:graphicFrameMkLst>
        </pc:graphicFrameChg>
      </pc:sldChg>
      <pc:sldChg chg="del">
        <pc:chgData name="" userId="507546faaf08e084" providerId="LiveId" clId="{F6BDC5E7-38AB-4DCA-8043-393EA13571BF}" dt="2024-01-09T17:17:45.002" v="10" actId="2696"/>
        <pc:sldMkLst>
          <pc:docMk/>
          <pc:sldMk cId="748812726" sldId="278"/>
        </pc:sldMkLst>
      </pc:sldChg>
      <pc:sldChg chg="addSp modSp">
        <pc:chgData name="" userId="507546faaf08e084" providerId="LiveId" clId="{F6BDC5E7-38AB-4DCA-8043-393EA13571BF}" dt="2024-01-09T18:10:12.214" v="440" actId="1076"/>
        <pc:sldMkLst>
          <pc:docMk/>
          <pc:sldMk cId="3767755083" sldId="286"/>
        </pc:sldMkLst>
        <pc:picChg chg="add mod">
          <ac:chgData name="" userId="507546faaf08e084" providerId="LiveId" clId="{F6BDC5E7-38AB-4DCA-8043-393EA13571BF}" dt="2024-01-09T18:10:07.586" v="438" actId="1076"/>
          <ac:picMkLst>
            <pc:docMk/>
            <pc:sldMk cId="3767755083" sldId="286"/>
            <ac:picMk id="63" creationId="{876D01DA-79BD-46E8-91FC-598FFF2292A4}"/>
          </ac:picMkLst>
        </pc:picChg>
        <pc:picChg chg="add mod">
          <ac:chgData name="" userId="507546faaf08e084" providerId="LiveId" clId="{F6BDC5E7-38AB-4DCA-8043-393EA13571BF}" dt="2024-01-09T18:10:03.961" v="436" actId="1076"/>
          <ac:picMkLst>
            <pc:docMk/>
            <pc:sldMk cId="3767755083" sldId="286"/>
            <ac:picMk id="64" creationId="{8DA924AB-AF9E-41A8-892E-9B8746368E47}"/>
          </ac:picMkLst>
        </pc:picChg>
        <pc:picChg chg="add mod">
          <ac:chgData name="" userId="507546faaf08e084" providerId="LiveId" clId="{F6BDC5E7-38AB-4DCA-8043-393EA13571BF}" dt="2024-01-09T18:10:02.133" v="435" actId="1076"/>
          <ac:picMkLst>
            <pc:docMk/>
            <pc:sldMk cId="3767755083" sldId="286"/>
            <ac:picMk id="65" creationId="{2DE575C5-F8E8-4B12-95F3-66B03A70F867}"/>
          </ac:picMkLst>
        </pc:picChg>
        <pc:picChg chg="add mod">
          <ac:chgData name="" userId="507546faaf08e084" providerId="LiveId" clId="{F6BDC5E7-38AB-4DCA-8043-393EA13571BF}" dt="2024-01-09T18:09:39.664" v="423" actId="1076"/>
          <ac:picMkLst>
            <pc:docMk/>
            <pc:sldMk cId="3767755083" sldId="286"/>
            <ac:picMk id="66" creationId="{98B0A048-B3F8-4647-BBA9-9760BBB0CA57}"/>
          </ac:picMkLst>
        </pc:picChg>
        <pc:picChg chg="add mod">
          <ac:chgData name="" userId="507546faaf08e084" providerId="LiveId" clId="{F6BDC5E7-38AB-4DCA-8043-393EA13571BF}" dt="2024-01-09T18:10:12.214" v="440" actId="1076"/>
          <ac:picMkLst>
            <pc:docMk/>
            <pc:sldMk cId="3767755083" sldId="286"/>
            <ac:picMk id="67" creationId="{40182BF6-E6CB-41E9-8B04-CDBEFE8D97C0}"/>
          </ac:picMkLst>
        </pc:picChg>
        <pc:picChg chg="add mod">
          <ac:chgData name="" userId="507546faaf08e084" providerId="LiveId" clId="{F6BDC5E7-38AB-4DCA-8043-393EA13571BF}" dt="2024-01-09T18:10:08.915" v="439" actId="1076"/>
          <ac:picMkLst>
            <pc:docMk/>
            <pc:sldMk cId="3767755083" sldId="286"/>
            <ac:picMk id="68" creationId="{926AE032-7516-4E62-AE44-41353372664A}"/>
          </ac:picMkLst>
        </pc:picChg>
        <pc:picChg chg="add mod">
          <ac:chgData name="" userId="507546faaf08e084" providerId="LiveId" clId="{F6BDC5E7-38AB-4DCA-8043-393EA13571BF}" dt="2024-01-09T18:09:45.523" v="426" actId="571"/>
          <ac:picMkLst>
            <pc:docMk/>
            <pc:sldMk cId="3767755083" sldId="286"/>
            <ac:picMk id="69" creationId="{D39055D4-D636-4936-9C28-0DB14920E601}"/>
          </ac:picMkLst>
        </pc:picChg>
        <pc:picChg chg="add mod">
          <ac:chgData name="" userId="507546faaf08e084" providerId="LiveId" clId="{F6BDC5E7-38AB-4DCA-8043-393EA13571BF}" dt="2024-01-09T18:10:01.071" v="434" actId="1076"/>
          <ac:picMkLst>
            <pc:docMk/>
            <pc:sldMk cId="3767755083" sldId="286"/>
            <ac:picMk id="70" creationId="{C6494702-AA46-4F71-8205-97BB58F27168}"/>
          </ac:picMkLst>
        </pc:picChg>
        <pc:picChg chg="add mod">
          <ac:chgData name="" userId="507546faaf08e084" providerId="LiveId" clId="{F6BDC5E7-38AB-4DCA-8043-393EA13571BF}" dt="2024-01-09T18:09:46.539" v="427" actId="571"/>
          <ac:picMkLst>
            <pc:docMk/>
            <pc:sldMk cId="3767755083" sldId="286"/>
            <ac:picMk id="71" creationId="{F05BF58B-5D6A-4E2B-BB9B-DF1168D4EAA7}"/>
          </ac:picMkLst>
        </pc:picChg>
      </pc:sldChg>
      <pc:sldChg chg="addSp delSp modSp modAnim">
        <pc:chgData name="" userId="507546faaf08e084" providerId="LiveId" clId="{F6BDC5E7-38AB-4DCA-8043-393EA13571BF}" dt="2024-01-09T17:26:31.575" v="80" actId="1076"/>
        <pc:sldMkLst>
          <pc:docMk/>
          <pc:sldMk cId="1600028393" sldId="287"/>
        </pc:sldMkLst>
        <pc:picChg chg="add mod">
          <ac:chgData name="" userId="507546faaf08e084" providerId="LiveId" clId="{F6BDC5E7-38AB-4DCA-8043-393EA13571BF}" dt="2024-01-09T17:26:31.575" v="80" actId="1076"/>
          <ac:picMkLst>
            <pc:docMk/>
            <pc:sldMk cId="1600028393" sldId="287"/>
            <ac:picMk id="6" creationId="{52279F2B-B32F-491F-A548-1E59FD5F1CA8}"/>
          </ac:picMkLst>
        </pc:picChg>
        <pc:picChg chg="add del mod">
          <ac:chgData name="" userId="507546faaf08e084" providerId="LiveId" clId="{F6BDC5E7-38AB-4DCA-8043-393EA13571BF}" dt="2024-01-09T17:22:15.402" v="75" actId="478"/>
          <ac:picMkLst>
            <pc:docMk/>
            <pc:sldMk cId="1600028393" sldId="287"/>
            <ac:picMk id="1026" creationId="{7CA62F29-07E4-4907-9F0F-1E6EAAE182D0}"/>
          </ac:picMkLst>
        </pc:picChg>
      </pc:sldChg>
      <pc:sldChg chg="addSp delSp modSp">
        <pc:chgData name="" userId="507546faaf08e084" providerId="LiveId" clId="{F6BDC5E7-38AB-4DCA-8043-393EA13571BF}" dt="2024-01-09T17:51:33.092" v="336" actId="1076"/>
        <pc:sldMkLst>
          <pc:docMk/>
          <pc:sldMk cId="3978210724" sldId="288"/>
        </pc:sldMkLst>
        <pc:spChg chg="mod">
          <ac:chgData name="" userId="507546faaf08e084" providerId="LiveId" clId="{F6BDC5E7-38AB-4DCA-8043-393EA13571BF}" dt="2024-01-09T17:46:30.478" v="226" actId="1076"/>
          <ac:spMkLst>
            <pc:docMk/>
            <pc:sldMk cId="3978210724" sldId="288"/>
            <ac:spMk id="22" creationId="{00000000-0000-0000-0000-000000000000}"/>
          </ac:spMkLst>
        </pc:spChg>
        <pc:spChg chg="mod">
          <ac:chgData name="" userId="507546faaf08e084" providerId="LiveId" clId="{F6BDC5E7-38AB-4DCA-8043-393EA13571BF}" dt="2024-01-09T17:28:44.612" v="96" actId="207"/>
          <ac:spMkLst>
            <pc:docMk/>
            <pc:sldMk cId="3978210724" sldId="288"/>
            <ac:spMk id="23" creationId="{00000000-0000-0000-0000-000000000000}"/>
          </ac:spMkLst>
        </pc:spChg>
        <pc:spChg chg="add mod">
          <ac:chgData name="" userId="507546faaf08e084" providerId="LiveId" clId="{F6BDC5E7-38AB-4DCA-8043-393EA13571BF}" dt="2024-01-09T17:30:31.377" v="123" actId="113"/>
          <ac:spMkLst>
            <pc:docMk/>
            <pc:sldMk cId="3978210724" sldId="288"/>
            <ac:spMk id="53" creationId="{54C2021A-955B-427E-8FE5-27BC27F49CBA}"/>
          </ac:spMkLst>
        </pc:spChg>
        <pc:spChg chg="add mod">
          <ac:chgData name="" userId="507546faaf08e084" providerId="LiveId" clId="{F6BDC5E7-38AB-4DCA-8043-393EA13571BF}" dt="2024-01-09T17:51:18.193" v="333" actId="1076"/>
          <ac:spMkLst>
            <pc:docMk/>
            <pc:sldMk cId="3978210724" sldId="288"/>
            <ac:spMk id="54" creationId="{313BF9A0-A1D7-4036-BAB4-102A19CCF1EF}"/>
          </ac:spMkLst>
        </pc:spChg>
        <pc:spChg chg="add mod">
          <ac:chgData name="" userId="507546faaf08e084" providerId="LiveId" clId="{F6BDC5E7-38AB-4DCA-8043-393EA13571BF}" dt="2024-01-09T17:51:33.092" v="336" actId="1076"/>
          <ac:spMkLst>
            <pc:docMk/>
            <pc:sldMk cId="3978210724" sldId="288"/>
            <ac:spMk id="55" creationId="{4408E4C9-3FF3-4EBE-B9C5-BD75638B333C}"/>
          </ac:spMkLst>
        </pc:spChg>
        <pc:grpChg chg="add del">
          <ac:chgData name="" userId="507546faaf08e084" providerId="LiveId" clId="{F6BDC5E7-38AB-4DCA-8043-393EA13571BF}" dt="2024-01-09T17:28:33.068" v="93"/>
          <ac:grpSpMkLst>
            <pc:docMk/>
            <pc:sldMk cId="3978210724" sldId="288"/>
            <ac:grpSpMk id="17" creationId="{00000000-0000-0000-0000-000000000000}"/>
          </ac:grpSpMkLst>
        </pc:grpChg>
        <pc:grpChg chg="add mod">
          <ac:chgData name="" userId="507546faaf08e084" providerId="LiveId" clId="{F6BDC5E7-38AB-4DCA-8043-393EA13571BF}" dt="2024-01-09T17:29:07.524" v="104" actId="1076"/>
          <ac:grpSpMkLst>
            <pc:docMk/>
            <pc:sldMk cId="3978210724" sldId="288"/>
            <ac:grpSpMk id="48" creationId="{58547B51-4F4C-4112-98F2-C69CEC6DF01B}"/>
          </ac:grpSpMkLst>
        </pc:grpChg>
      </pc:sldChg>
      <pc:sldChg chg="addSp delSp modSp">
        <pc:chgData name="" userId="507546faaf08e084" providerId="LiveId" clId="{F6BDC5E7-38AB-4DCA-8043-393EA13571BF}" dt="2024-01-09T17:30:41.814" v="124"/>
        <pc:sldMkLst>
          <pc:docMk/>
          <pc:sldMk cId="2777559132" sldId="289"/>
        </pc:sldMkLst>
        <pc:spChg chg="del">
          <ac:chgData name="" userId="507546faaf08e084" providerId="LiveId" clId="{F6BDC5E7-38AB-4DCA-8043-393EA13571BF}" dt="2024-01-09T17:29:18.101" v="107" actId="478"/>
          <ac:spMkLst>
            <pc:docMk/>
            <pc:sldMk cId="2777559132" sldId="289"/>
            <ac:spMk id="23" creationId="{00000000-0000-0000-0000-000000000000}"/>
          </ac:spMkLst>
        </pc:spChg>
        <pc:spChg chg="del">
          <ac:chgData name="" userId="507546faaf08e084" providerId="LiveId" clId="{F6BDC5E7-38AB-4DCA-8043-393EA13571BF}" dt="2024-01-09T17:29:18.101" v="107" actId="478"/>
          <ac:spMkLst>
            <pc:docMk/>
            <pc:sldMk cId="2777559132" sldId="289"/>
            <ac:spMk id="24" creationId="{00000000-0000-0000-0000-000000000000}"/>
          </ac:spMkLst>
        </pc:spChg>
        <pc:spChg chg="del">
          <ac:chgData name="" userId="507546faaf08e084" providerId="LiveId" clId="{F6BDC5E7-38AB-4DCA-8043-393EA13571BF}" dt="2024-01-09T17:29:18.101" v="107" actId="478"/>
          <ac:spMkLst>
            <pc:docMk/>
            <pc:sldMk cId="2777559132" sldId="289"/>
            <ac:spMk id="25" creationId="{00000000-0000-0000-0000-000000000000}"/>
          </ac:spMkLst>
        </pc:spChg>
        <pc:spChg chg="del">
          <ac:chgData name="" userId="507546faaf08e084" providerId="LiveId" clId="{F6BDC5E7-38AB-4DCA-8043-393EA13571BF}" dt="2024-01-09T17:29:18.101" v="107" actId="478"/>
          <ac:spMkLst>
            <pc:docMk/>
            <pc:sldMk cId="2777559132" sldId="289"/>
            <ac:spMk id="26" creationId="{00000000-0000-0000-0000-000000000000}"/>
          </ac:spMkLst>
        </pc:spChg>
        <pc:spChg chg="del mod">
          <ac:chgData name="" userId="507546faaf08e084" providerId="LiveId" clId="{F6BDC5E7-38AB-4DCA-8043-393EA13571BF}" dt="2024-01-09T17:29:21.444" v="109" actId="478"/>
          <ac:spMkLst>
            <pc:docMk/>
            <pc:sldMk cId="2777559132" sldId="289"/>
            <ac:spMk id="27" creationId="{00000000-0000-0000-0000-000000000000}"/>
          </ac:spMkLst>
        </pc:spChg>
        <pc:spChg chg="add">
          <ac:chgData name="" userId="507546faaf08e084" providerId="LiveId" clId="{F6BDC5E7-38AB-4DCA-8043-393EA13571BF}" dt="2024-01-09T17:30:41.814" v="124"/>
          <ac:spMkLst>
            <pc:docMk/>
            <pc:sldMk cId="2777559132" sldId="289"/>
            <ac:spMk id="30" creationId="{AD0CCF15-887B-4986-8BC7-FB73F2858BB7}"/>
          </ac:spMkLst>
        </pc:spChg>
        <pc:spChg chg="add">
          <ac:chgData name="" userId="507546faaf08e084" providerId="LiveId" clId="{F6BDC5E7-38AB-4DCA-8043-393EA13571BF}" dt="2024-01-09T17:30:41.814" v="124"/>
          <ac:spMkLst>
            <pc:docMk/>
            <pc:sldMk cId="2777559132" sldId="289"/>
            <ac:spMk id="31" creationId="{E8646C37-62F4-4313-AF75-4616D2DF32D0}"/>
          </ac:spMkLst>
        </pc:spChg>
        <pc:spChg chg="add">
          <ac:chgData name="" userId="507546faaf08e084" providerId="LiveId" clId="{F6BDC5E7-38AB-4DCA-8043-393EA13571BF}" dt="2024-01-09T17:30:41.814" v="124"/>
          <ac:spMkLst>
            <pc:docMk/>
            <pc:sldMk cId="2777559132" sldId="289"/>
            <ac:spMk id="32" creationId="{6DA2C318-8BC5-4ADB-B66F-52F4E6569A1C}"/>
          </ac:spMkLst>
        </pc:spChg>
        <pc:spChg chg="add">
          <ac:chgData name="" userId="507546faaf08e084" providerId="LiveId" clId="{F6BDC5E7-38AB-4DCA-8043-393EA13571BF}" dt="2024-01-09T17:30:41.814" v="124"/>
          <ac:spMkLst>
            <pc:docMk/>
            <pc:sldMk cId="2777559132" sldId="289"/>
            <ac:spMk id="34" creationId="{B7D29508-3365-46EC-97D0-745DA9F93E82}"/>
          </ac:spMkLst>
        </pc:spChg>
        <pc:spChg chg="add">
          <ac:chgData name="" userId="507546faaf08e084" providerId="LiveId" clId="{F6BDC5E7-38AB-4DCA-8043-393EA13571BF}" dt="2024-01-09T17:30:41.814" v="124"/>
          <ac:spMkLst>
            <pc:docMk/>
            <pc:sldMk cId="2777559132" sldId="289"/>
            <ac:spMk id="40" creationId="{788B67C1-AE46-4340-8218-6396E59A00D5}"/>
          </ac:spMkLst>
        </pc:spChg>
        <pc:grpChg chg="del">
          <ac:chgData name="" userId="507546faaf08e084" providerId="LiveId" clId="{F6BDC5E7-38AB-4DCA-8043-393EA13571BF}" dt="2024-01-09T17:29:23.299" v="110" actId="478"/>
          <ac:grpSpMkLst>
            <pc:docMk/>
            <pc:sldMk cId="2777559132" sldId="289"/>
            <ac:grpSpMk id="17" creationId="{00000000-0000-0000-0000-000000000000}"/>
          </ac:grpSpMkLst>
        </pc:grpChg>
        <pc:grpChg chg="add">
          <ac:chgData name="" userId="507546faaf08e084" providerId="LiveId" clId="{F6BDC5E7-38AB-4DCA-8043-393EA13571BF}" dt="2024-01-09T17:30:41.814" v="124"/>
          <ac:grpSpMkLst>
            <pc:docMk/>
            <pc:sldMk cId="2777559132" sldId="289"/>
            <ac:grpSpMk id="35" creationId="{1303DF85-B460-4A9D-A86B-E66A94192BFA}"/>
          </ac:grpSpMkLst>
        </pc:grpChg>
      </pc:sldChg>
      <pc:sldChg chg="addSp delSp modSp">
        <pc:chgData name="" userId="507546faaf08e084" providerId="LiveId" clId="{F6BDC5E7-38AB-4DCA-8043-393EA13571BF}" dt="2024-01-09T17:51:49.942" v="340" actId="1076"/>
        <pc:sldMkLst>
          <pc:docMk/>
          <pc:sldMk cId="40018552" sldId="290"/>
        </pc:sldMkLst>
        <pc:spChg chg="del">
          <ac:chgData name="" userId="507546faaf08e084" providerId="LiveId" clId="{F6BDC5E7-38AB-4DCA-8043-393EA13571BF}" dt="2024-01-09T17:29:28.507" v="111" actId="478"/>
          <ac:spMkLst>
            <pc:docMk/>
            <pc:sldMk cId="40018552" sldId="290"/>
            <ac:spMk id="23" creationId="{00000000-0000-0000-0000-000000000000}"/>
          </ac:spMkLst>
        </pc:spChg>
        <pc:spChg chg="del">
          <ac:chgData name="" userId="507546faaf08e084" providerId="LiveId" clId="{F6BDC5E7-38AB-4DCA-8043-393EA13571BF}" dt="2024-01-09T17:29:28.507" v="111" actId="478"/>
          <ac:spMkLst>
            <pc:docMk/>
            <pc:sldMk cId="40018552" sldId="290"/>
            <ac:spMk id="24" creationId="{00000000-0000-0000-0000-000000000000}"/>
          </ac:spMkLst>
        </pc:spChg>
        <pc:spChg chg="del">
          <ac:chgData name="" userId="507546faaf08e084" providerId="LiveId" clId="{F6BDC5E7-38AB-4DCA-8043-393EA13571BF}" dt="2024-01-09T17:29:28.507" v="111" actId="478"/>
          <ac:spMkLst>
            <pc:docMk/>
            <pc:sldMk cId="40018552" sldId="290"/>
            <ac:spMk id="25" creationId="{00000000-0000-0000-0000-000000000000}"/>
          </ac:spMkLst>
        </pc:spChg>
        <pc:spChg chg="del">
          <ac:chgData name="" userId="507546faaf08e084" providerId="LiveId" clId="{F6BDC5E7-38AB-4DCA-8043-393EA13571BF}" dt="2024-01-09T17:29:28.507" v="111" actId="478"/>
          <ac:spMkLst>
            <pc:docMk/>
            <pc:sldMk cId="40018552" sldId="290"/>
            <ac:spMk id="26" creationId="{00000000-0000-0000-0000-000000000000}"/>
          </ac:spMkLst>
        </pc:spChg>
        <pc:spChg chg="del mod">
          <ac:chgData name="" userId="507546faaf08e084" providerId="LiveId" clId="{F6BDC5E7-38AB-4DCA-8043-393EA13571BF}" dt="2024-01-09T17:29:31.748" v="113" actId="478"/>
          <ac:spMkLst>
            <pc:docMk/>
            <pc:sldMk cId="40018552" sldId="290"/>
            <ac:spMk id="27" creationId="{00000000-0000-0000-0000-000000000000}"/>
          </ac:spMkLst>
        </pc:spChg>
        <pc:spChg chg="mod">
          <ac:chgData name="" userId="507546faaf08e084" providerId="LiveId" clId="{F6BDC5E7-38AB-4DCA-8043-393EA13571BF}" dt="2024-01-09T17:16:58.344" v="7" actId="1076"/>
          <ac:spMkLst>
            <pc:docMk/>
            <pc:sldMk cId="40018552" sldId="290"/>
            <ac:spMk id="47" creationId="{44C11AF4-BA30-D915-0D3E-A7FA96C089BD}"/>
          </ac:spMkLst>
        </pc:spChg>
        <pc:spChg chg="add">
          <ac:chgData name="" userId="507546faaf08e084" providerId="LiveId" clId="{F6BDC5E7-38AB-4DCA-8043-393EA13571BF}" dt="2024-01-09T17:30:44.141" v="125"/>
          <ac:spMkLst>
            <pc:docMk/>
            <pc:sldMk cId="40018552" sldId="290"/>
            <ac:spMk id="49" creationId="{205F9E01-81E2-42F3-9B15-07C285751F7A}"/>
          </ac:spMkLst>
        </pc:spChg>
        <pc:spChg chg="add">
          <ac:chgData name="" userId="507546faaf08e084" providerId="LiveId" clId="{F6BDC5E7-38AB-4DCA-8043-393EA13571BF}" dt="2024-01-09T17:30:44.141" v="125"/>
          <ac:spMkLst>
            <pc:docMk/>
            <pc:sldMk cId="40018552" sldId="290"/>
            <ac:spMk id="50" creationId="{5BF74A1B-0521-4592-BA86-1645D4F56CD1}"/>
          </ac:spMkLst>
        </pc:spChg>
        <pc:spChg chg="add">
          <ac:chgData name="" userId="507546faaf08e084" providerId="LiveId" clId="{F6BDC5E7-38AB-4DCA-8043-393EA13571BF}" dt="2024-01-09T17:30:44.141" v="125"/>
          <ac:spMkLst>
            <pc:docMk/>
            <pc:sldMk cId="40018552" sldId="290"/>
            <ac:spMk id="51" creationId="{4E1BADC0-C577-49DC-8243-B35AAE51ED88}"/>
          </ac:spMkLst>
        </pc:spChg>
        <pc:spChg chg="add">
          <ac:chgData name="" userId="507546faaf08e084" providerId="LiveId" clId="{F6BDC5E7-38AB-4DCA-8043-393EA13571BF}" dt="2024-01-09T17:30:44.141" v="125"/>
          <ac:spMkLst>
            <pc:docMk/>
            <pc:sldMk cId="40018552" sldId="290"/>
            <ac:spMk id="52" creationId="{B98A27C4-7066-4561-ABA8-9887C0ECF3A2}"/>
          </ac:spMkLst>
        </pc:spChg>
        <pc:spChg chg="add">
          <ac:chgData name="" userId="507546faaf08e084" providerId="LiveId" clId="{F6BDC5E7-38AB-4DCA-8043-393EA13571BF}" dt="2024-01-09T17:30:44.141" v="125"/>
          <ac:spMkLst>
            <pc:docMk/>
            <pc:sldMk cId="40018552" sldId="290"/>
            <ac:spMk id="58" creationId="{E8B1565B-18E0-4592-AF1F-8A1EFA626F85}"/>
          </ac:spMkLst>
        </pc:spChg>
        <pc:spChg chg="add mod">
          <ac:chgData name="" userId="507546faaf08e084" providerId="LiveId" clId="{F6BDC5E7-38AB-4DCA-8043-393EA13571BF}" dt="2024-01-09T17:51:40.760" v="338" actId="1076"/>
          <ac:spMkLst>
            <pc:docMk/>
            <pc:sldMk cId="40018552" sldId="290"/>
            <ac:spMk id="59" creationId="{65B5FF67-A2E0-4999-8CE5-6252A9944810}"/>
          </ac:spMkLst>
        </pc:spChg>
        <pc:spChg chg="add mod">
          <ac:chgData name="" userId="507546faaf08e084" providerId="LiveId" clId="{F6BDC5E7-38AB-4DCA-8043-393EA13571BF}" dt="2024-01-09T17:51:49.942" v="340" actId="1076"/>
          <ac:spMkLst>
            <pc:docMk/>
            <pc:sldMk cId="40018552" sldId="290"/>
            <ac:spMk id="60" creationId="{962E7942-2EAD-4B63-990E-9B892F734DDB}"/>
          </ac:spMkLst>
        </pc:spChg>
        <pc:grpChg chg="del">
          <ac:chgData name="" userId="507546faaf08e084" providerId="LiveId" clId="{F6BDC5E7-38AB-4DCA-8043-393EA13571BF}" dt="2024-01-09T17:29:33.819" v="114" actId="478"/>
          <ac:grpSpMkLst>
            <pc:docMk/>
            <pc:sldMk cId="40018552" sldId="290"/>
            <ac:grpSpMk id="17" creationId="{00000000-0000-0000-0000-000000000000}"/>
          </ac:grpSpMkLst>
        </pc:grpChg>
        <pc:grpChg chg="add">
          <ac:chgData name="" userId="507546faaf08e084" providerId="LiveId" clId="{F6BDC5E7-38AB-4DCA-8043-393EA13571BF}" dt="2024-01-09T17:30:44.141" v="125"/>
          <ac:grpSpMkLst>
            <pc:docMk/>
            <pc:sldMk cId="40018552" sldId="290"/>
            <ac:grpSpMk id="53" creationId="{A1D2F0FB-C006-40C9-8FC6-E3B658CFB018}"/>
          </ac:grpSpMkLst>
        </pc:grpChg>
      </pc:sldChg>
      <pc:sldChg chg="addSp delSp">
        <pc:chgData name="" userId="507546faaf08e084" providerId="LiveId" clId="{F6BDC5E7-38AB-4DCA-8043-393EA13571BF}" dt="2024-01-09T17:30:45.979" v="126"/>
        <pc:sldMkLst>
          <pc:docMk/>
          <pc:sldMk cId="3210130299" sldId="291"/>
        </pc:sldMkLst>
        <pc:spChg chg="del">
          <ac:chgData name="" userId="507546faaf08e084" providerId="LiveId" clId="{F6BDC5E7-38AB-4DCA-8043-393EA13571BF}" dt="2024-01-09T17:29:39.692" v="115" actId="478"/>
          <ac:spMkLst>
            <pc:docMk/>
            <pc:sldMk cId="3210130299" sldId="291"/>
            <ac:spMk id="23" creationId="{00000000-0000-0000-0000-000000000000}"/>
          </ac:spMkLst>
        </pc:spChg>
        <pc:spChg chg="del">
          <ac:chgData name="" userId="507546faaf08e084" providerId="LiveId" clId="{F6BDC5E7-38AB-4DCA-8043-393EA13571BF}" dt="2024-01-09T17:29:39.692" v="115" actId="478"/>
          <ac:spMkLst>
            <pc:docMk/>
            <pc:sldMk cId="3210130299" sldId="291"/>
            <ac:spMk id="24" creationId="{00000000-0000-0000-0000-000000000000}"/>
          </ac:spMkLst>
        </pc:spChg>
        <pc:spChg chg="del">
          <ac:chgData name="" userId="507546faaf08e084" providerId="LiveId" clId="{F6BDC5E7-38AB-4DCA-8043-393EA13571BF}" dt="2024-01-09T17:29:39.692" v="115" actId="478"/>
          <ac:spMkLst>
            <pc:docMk/>
            <pc:sldMk cId="3210130299" sldId="291"/>
            <ac:spMk id="25" creationId="{00000000-0000-0000-0000-000000000000}"/>
          </ac:spMkLst>
        </pc:spChg>
        <pc:spChg chg="del">
          <ac:chgData name="" userId="507546faaf08e084" providerId="LiveId" clId="{F6BDC5E7-38AB-4DCA-8043-393EA13571BF}" dt="2024-01-09T17:29:39.692" v="115" actId="478"/>
          <ac:spMkLst>
            <pc:docMk/>
            <pc:sldMk cId="3210130299" sldId="291"/>
            <ac:spMk id="26" creationId="{00000000-0000-0000-0000-000000000000}"/>
          </ac:spMkLst>
        </pc:spChg>
        <pc:spChg chg="del">
          <ac:chgData name="" userId="507546faaf08e084" providerId="LiveId" clId="{F6BDC5E7-38AB-4DCA-8043-393EA13571BF}" dt="2024-01-09T17:29:41.748" v="116" actId="478"/>
          <ac:spMkLst>
            <pc:docMk/>
            <pc:sldMk cId="3210130299" sldId="291"/>
            <ac:spMk id="27" creationId="{00000000-0000-0000-0000-000000000000}"/>
          </ac:spMkLst>
        </pc:spChg>
        <pc:spChg chg="add">
          <ac:chgData name="" userId="507546faaf08e084" providerId="LiveId" clId="{F6BDC5E7-38AB-4DCA-8043-393EA13571BF}" dt="2024-01-09T17:30:45.979" v="126"/>
          <ac:spMkLst>
            <pc:docMk/>
            <pc:sldMk cId="3210130299" sldId="291"/>
            <ac:spMk id="49" creationId="{C1619427-C38C-49B8-8CCE-C1A15311C548}"/>
          </ac:spMkLst>
        </pc:spChg>
        <pc:spChg chg="add">
          <ac:chgData name="" userId="507546faaf08e084" providerId="LiveId" clId="{F6BDC5E7-38AB-4DCA-8043-393EA13571BF}" dt="2024-01-09T17:30:45.979" v="126"/>
          <ac:spMkLst>
            <pc:docMk/>
            <pc:sldMk cId="3210130299" sldId="291"/>
            <ac:spMk id="50" creationId="{4631A243-52DD-470F-A124-1A6018D48BF0}"/>
          </ac:spMkLst>
        </pc:spChg>
        <pc:spChg chg="add">
          <ac:chgData name="" userId="507546faaf08e084" providerId="LiveId" clId="{F6BDC5E7-38AB-4DCA-8043-393EA13571BF}" dt="2024-01-09T17:30:45.979" v="126"/>
          <ac:spMkLst>
            <pc:docMk/>
            <pc:sldMk cId="3210130299" sldId="291"/>
            <ac:spMk id="51" creationId="{1DEAD0EA-F762-495B-A576-A70D0FD1A6D3}"/>
          </ac:spMkLst>
        </pc:spChg>
        <pc:spChg chg="add">
          <ac:chgData name="" userId="507546faaf08e084" providerId="LiveId" clId="{F6BDC5E7-38AB-4DCA-8043-393EA13571BF}" dt="2024-01-09T17:30:45.979" v="126"/>
          <ac:spMkLst>
            <pc:docMk/>
            <pc:sldMk cId="3210130299" sldId="291"/>
            <ac:spMk id="52" creationId="{401E4094-B219-45A2-AEE0-58775BC942AD}"/>
          </ac:spMkLst>
        </pc:spChg>
        <pc:spChg chg="add">
          <ac:chgData name="" userId="507546faaf08e084" providerId="LiveId" clId="{F6BDC5E7-38AB-4DCA-8043-393EA13571BF}" dt="2024-01-09T17:30:45.979" v="126"/>
          <ac:spMkLst>
            <pc:docMk/>
            <pc:sldMk cId="3210130299" sldId="291"/>
            <ac:spMk id="58" creationId="{8909596B-8426-416D-ACDC-29BF8B1787F6}"/>
          </ac:spMkLst>
        </pc:spChg>
        <pc:grpChg chg="del">
          <ac:chgData name="" userId="507546faaf08e084" providerId="LiveId" clId="{F6BDC5E7-38AB-4DCA-8043-393EA13571BF}" dt="2024-01-09T17:29:39.692" v="115" actId="478"/>
          <ac:grpSpMkLst>
            <pc:docMk/>
            <pc:sldMk cId="3210130299" sldId="291"/>
            <ac:grpSpMk id="17" creationId="{00000000-0000-0000-0000-000000000000}"/>
          </ac:grpSpMkLst>
        </pc:grpChg>
        <pc:grpChg chg="add">
          <ac:chgData name="" userId="507546faaf08e084" providerId="LiveId" clId="{F6BDC5E7-38AB-4DCA-8043-393EA13571BF}" dt="2024-01-09T17:30:45.979" v="126"/>
          <ac:grpSpMkLst>
            <pc:docMk/>
            <pc:sldMk cId="3210130299" sldId="291"/>
            <ac:grpSpMk id="53" creationId="{F39AABA3-B31C-461F-A427-D2883C4DC7F6}"/>
          </ac:grpSpMkLst>
        </pc:grpChg>
      </pc:sldChg>
      <pc:sldChg chg="addSp delSp modSp">
        <pc:chgData name="" userId="507546faaf08e084" providerId="LiveId" clId="{F6BDC5E7-38AB-4DCA-8043-393EA13571BF}" dt="2024-01-09T17:52:13.149" v="345" actId="1076"/>
        <pc:sldMkLst>
          <pc:docMk/>
          <pc:sldMk cId="2966609269" sldId="292"/>
        </pc:sldMkLst>
        <pc:spChg chg="del">
          <ac:chgData name="" userId="507546faaf08e084" providerId="LiveId" clId="{F6BDC5E7-38AB-4DCA-8043-393EA13571BF}" dt="2024-01-09T17:29:48.644" v="117" actId="478"/>
          <ac:spMkLst>
            <pc:docMk/>
            <pc:sldMk cId="2966609269" sldId="292"/>
            <ac:spMk id="23" creationId="{00000000-0000-0000-0000-000000000000}"/>
          </ac:spMkLst>
        </pc:spChg>
        <pc:spChg chg="del">
          <ac:chgData name="" userId="507546faaf08e084" providerId="LiveId" clId="{F6BDC5E7-38AB-4DCA-8043-393EA13571BF}" dt="2024-01-09T17:29:48.644" v="117" actId="478"/>
          <ac:spMkLst>
            <pc:docMk/>
            <pc:sldMk cId="2966609269" sldId="292"/>
            <ac:spMk id="24" creationId="{00000000-0000-0000-0000-000000000000}"/>
          </ac:spMkLst>
        </pc:spChg>
        <pc:spChg chg="del">
          <ac:chgData name="" userId="507546faaf08e084" providerId="LiveId" clId="{F6BDC5E7-38AB-4DCA-8043-393EA13571BF}" dt="2024-01-09T17:29:48.644" v="117" actId="478"/>
          <ac:spMkLst>
            <pc:docMk/>
            <pc:sldMk cId="2966609269" sldId="292"/>
            <ac:spMk id="25" creationId="{00000000-0000-0000-0000-000000000000}"/>
          </ac:spMkLst>
        </pc:spChg>
        <pc:spChg chg="del">
          <ac:chgData name="" userId="507546faaf08e084" providerId="LiveId" clId="{F6BDC5E7-38AB-4DCA-8043-393EA13571BF}" dt="2024-01-09T17:29:48.644" v="117" actId="478"/>
          <ac:spMkLst>
            <pc:docMk/>
            <pc:sldMk cId="2966609269" sldId="292"/>
            <ac:spMk id="26" creationId="{00000000-0000-0000-0000-000000000000}"/>
          </ac:spMkLst>
        </pc:spChg>
        <pc:spChg chg="del">
          <ac:chgData name="" userId="507546faaf08e084" providerId="LiveId" clId="{F6BDC5E7-38AB-4DCA-8043-393EA13571BF}" dt="2024-01-09T17:29:50.451" v="118" actId="478"/>
          <ac:spMkLst>
            <pc:docMk/>
            <pc:sldMk cId="2966609269" sldId="292"/>
            <ac:spMk id="27" creationId="{00000000-0000-0000-0000-000000000000}"/>
          </ac:spMkLst>
        </pc:spChg>
        <pc:spChg chg="add">
          <ac:chgData name="" userId="507546faaf08e084" providerId="LiveId" clId="{F6BDC5E7-38AB-4DCA-8043-393EA13571BF}" dt="2024-01-09T17:30:49.130" v="127"/>
          <ac:spMkLst>
            <pc:docMk/>
            <pc:sldMk cId="2966609269" sldId="292"/>
            <ac:spMk id="69" creationId="{12E20C28-183A-4C5B-A5C1-6FB027ABBFD2}"/>
          </ac:spMkLst>
        </pc:spChg>
        <pc:spChg chg="add">
          <ac:chgData name="" userId="507546faaf08e084" providerId="LiveId" clId="{F6BDC5E7-38AB-4DCA-8043-393EA13571BF}" dt="2024-01-09T17:30:49.130" v="127"/>
          <ac:spMkLst>
            <pc:docMk/>
            <pc:sldMk cId="2966609269" sldId="292"/>
            <ac:spMk id="70" creationId="{CB74BAA7-29AD-44A7-8580-3D0C0879B15E}"/>
          </ac:spMkLst>
        </pc:spChg>
        <pc:spChg chg="add">
          <ac:chgData name="" userId="507546faaf08e084" providerId="LiveId" clId="{F6BDC5E7-38AB-4DCA-8043-393EA13571BF}" dt="2024-01-09T17:30:49.130" v="127"/>
          <ac:spMkLst>
            <pc:docMk/>
            <pc:sldMk cId="2966609269" sldId="292"/>
            <ac:spMk id="71" creationId="{0AA9FA8C-51B2-42A3-96EA-480A4CD30CBF}"/>
          </ac:spMkLst>
        </pc:spChg>
        <pc:spChg chg="add">
          <ac:chgData name="" userId="507546faaf08e084" providerId="LiveId" clId="{F6BDC5E7-38AB-4DCA-8043-393EA13571BF}" dt="2024-01-09T17:30:49.130" v="127"/>
          <ac:spMkLst>
            <pc:docMk/>
            <pc:sldMk cId="2966609269" sldId="292"/>
            <ac:spMk id="72" creationId="{B583F0E0-924C-4E55-B407-D4BAA52F64D3}"/>
          </ac:spMkLst>
        </pc:spChg>
        <pc:spChg chg="add">
          <ac:chgData name="" userId="507546faaf08e084" providerId="LiveId" clId="{F6BDC5E7-38AB-4DCA-8043-393EA13571BF}" dt="2024-01-09T17:30:49.130" v="127"/>
          <ac:spMkLst>
            <pc:docMk/>
            <pc:sldMk cId="2966609269" sldId="292"/>
            <ac:spMk id="78" creationId="{D41D9B03-95B3-47A4-A959-C52F8FADCFEB}"/>
          </ac:spMkLst>
        </pc:spChg>
        <pc:spChg chg="add mod">
          <ac:chgData name="" userId="507546faaf08e084" providerId="LiveId" clId="{F6BDC5E7-38AB-4DCA-8043-393EA13571BF}" dt="2024-01-09T17:52:03.594" v="342" actId="1076"/>
          <ac:spMkLst>
            <pc:docMk/>
            <pc:sldMk cId="2966609269" sldId="292"/>
            <ac:spMk id="79" creationId="{20FEC91E-CF73-49EF-8518-4F5FA09EF58E}"/>
          </ac:spMkLst>
        </pc:spChg>
        <pc:spChg chg="add mod">
          <ac:chgData name="" userId="507546faaf08e084" providerId="LiveId" clId="{F6BDC5E7-38AB-4DCA-8043-393EA13571BF}" dt="2024-01-09T17:52:13.149" v="345" actId="1076"/>
          <ac:spMkLst>
            <pc:docMk/>
            <pc:sldMk cId="2966609269" sldId="292"/>
            <ac:spMk id="80" creationId="{BD209E7E-6E12-4BFC-B5E3-00A570FE449B}"/>
          </ac:spMkLst>
        </pc:spChg>
        <pc:grpChg chg="del">
          <ac:chgData name="" userId="507546faaf08e084" providerId="LiveId" clId="{F6BDC5E7-38AB-4DCA-8043-393EA13571BF}" dt="2024-01-09T17:29:48.644" v="117" actId="478"/>
          <ac:grpSpMkLst>
            <pc:docMk/>
            <pc:sldMk cId="2966609269" sldId="292"/>
            <ac:grpSpMk id="17" creationId="{00000000-0000-0000-0000-000000000000}"/>
          </ac:grpSpMkLst>
        </pc:grpChg>
        <pc:grpChg chg="add">
          <ac:chgData name="" userId="507546faaf08e084" providerId="LiveId" clId="{F6BDC5E7-38AB-4DCA-8043-393EA13571BF}" dt="2024-01-09T17:30:49.130" v="127"/>
          <ac:grpSpMkLst>
            <pc:docMk/>
            <pc:sldMk cId="2966609269" sldId="292"/>
            <ac:grpSpMk id="73" creationId="{98F643C5-F0B0-40F5-A638-CD72B886B15B}"/>
          </ac:grpSpMkLst>
        </pc:grpChg>
      </pc:sldChg>
      <pc:sldChg chg="addSp delSp modSp">
        <pc:chgData name="" userId="507546faaf08e084" providerId="LiveId" clId="{F6BDC5E7-38AB-4DCA-8043-393EA13571BF}" dt="2024-01-09T17:31:45.195" v="160" actId="166"/>
        <pc:sldMkLst>
          <pc:docMk/>
          <pc:sldMk cId="2093156859" sldId="293"/>
        </pc:sldMkLst>
        <pc:spChg chg="add del">
          <ac:chgData name="" userId="507546faaf08e084" providerId="LiveId" clId="{F6BDC5E7-38AB-4DCA-8043-393EA13571BF}" dt="2024-01-09T17:30:08.876" v="121" actId="478"/>
          <ac:spMkLst>
            <pc:docMk/>
            <pc:sldMk cId="2093156859" sldId="293"/>
            <ac:spMk id="23" creationId="{00000000-0000-0000-0000-000000000000}"/>
          </ac:spMkLst>
        </pc:spChg>
        <pc:spChg chg="del">
          <ac:chgData name="" userId="507546faaf08e084" providerId="LiveId" clId="{F6BDC5E7-38AB-4DCA-8043-393EA13571BF}" dt="2024-01-09T17:30:08.876" v="121" actId="478"/>
          <ac:spMkLst>
            <pc:docMk/>
            <pc:sldMk cId="2093156859" sldId="293"/>
            <ac:spMk id="24" creationId="{00000000-0000-0000-0000-000000000000}"/>
          </ac:spMkLst>
        </pc:spChg>
        <pc:spChg chg="add del">
          <ac:chgData name="" userId="507546faaf08e084" providerId="LiveId" clId="{F6BDC5E7-38AB-4DCA-8043-393EA13571BF}" dt="2024-01-09T17:30:08.876" v="121" actId="478"/>
          <ac:spMkLst>
            <pc:docMk/>
            <pc:sldMk cId="2093156859" sldId="293"/>
            <ac:spMk id="25" creationId="{00000000-0000-0000-0000-000000000000}"/>
          </ac:spMkLst>
        </pc:spChg>
        <pc:spChg chg="add del">
          <ac:chgData name="" userId="507546faaf08e084" providerId="LiveId" clId="{F6BDC5E7-38AB-4DCA-8043-393EA13571BF}" dt="2024-01-09T17:30:08.876" v="121" actId="478"/>
          <ac:spMkLst>
            <pc:docMk/>
            <pc:sldMk cId="2093156859" sldId="293"/>
            <ac:spMk id="26" creationId="{00000000-0000-0000-0000-000000000000}"/>
          </ac:spMkLst>
        </pc:spChg>
        <pc:spChg chg="add del">
          <ac:chgData name="" userId="507546faaf08e084" providerId="LiveId" clId="{F6BDC5E7-38AB-4DCA-8043-393EA13571BF}" dt="2024-01-09T17:30:08.876" v="121" actId="478"/>
          <ac:spMkLst>
            <pc:docMk/>
            <pc:sldMk cId="2093156859" sldId="293"/>
            <ac:spMk id="27" creationId="{00000000-0000-0000-0000-000000000000}"/>
          </ac:spMkLst>
        </pc:spChg>
        <pc:spChg chg="add mod">
          <ac:chgData name="" userId="507546faaf08e084" providerId="LiveId" clId="{F6BDC5E7-38AB-4DCA-8043-393EA13571BF}" dt="2024-01-09T17:12:49.820" v="5" actId="14100"/>
          <ac:spMkLst>
            <pc:docMk/>
            <pc:sldMk cId="2093156859" sldId="293"/>
            <ac:spMk id="70" creationId="{F81A144A-183C-47AE-911E-C1F1014245F8}"/>
          </ac:spMkLst>
        </pc:spChg>
        <pc:spChg chg="add mod">
          <ac:chgData name="" userId="507546faaf08e084" providerId="LiveId" clId="{F6BDC5E7-38AB-4DCA-8043-393EA13571BF}" dt="2024-01-09T17:30:54.764" v="129" actId="1076"/>
          <ac:spMkLst>
            <pc:docMk/>
            <pc:sldMk cId="2093156859" sldId="293"/>
            <ac:spMk id="71" creationId="{3E10D5B0-FCD1-4DE9-A9E5-306B033DD59C}"/>
          </ac:spMkLst>
        </pc:spChg>
        <pc:spChg chg="add mod ord">
          <ac:chgData name="" userId="507546faaf08e084" providerId="LiveId" clId="{F6BDC5E7-38AB-4DCA-8043-393EA13571BF}" dt="2024-01-09T17:31:45.195" v="160" actId="166"/>
          <ac:spMkLst>
            <pc:docMk/>
            <pc:sldMk cId="2093156859" sldId="293"/>
            <ac:spMk id="72" creationId="{79511620-311E-4B80-8099-7D2C0A066E1B}"/>
          </ac:spMkLst>
        </pc:spChg>
        <pc:spChg chg="add mod">
          <ac:chgData name="" userId="507546faaf08e084" providerId="LiveId" clId="{F6BDC5E7-38AB-4DCA-8043-393EA13571BF}" dt="2024-01-09T17:31:00.901" v="131" actId="1076"/>
          <ac:spMkLst>
            <pc:docMk/>
            <pc:sldMk cId="2093156859" sldId="293"/>
            <ac:spMk id="73" creationId="{4F2CF0BE-4857-4CB2-8E5D-D79EE2267976}"/>
          </ac:spMkLst>
        </pc:spChg>
        <pc:spChg chg="add mod">
          <ac:chgData name="" userId="507546faaf08e084" providerId="LiveId" clId="{F6BDC5E7-38AB-4DCA-8043-393EA13571BF}" dt="2024-01-09T17:31:03.952" v="132" actId="1076"/>
          <ac:spMkLst>
            <pc:docMk/>
            <pc:sldMk cId="2093156859" sldId="293"/>
            <ac:spMk id="74" creationId="{D343C8BE-46FE-49DC-9340-4D9770C99E82}"/>
          </ac:spMkLst>
        </pc:spChg>
        <pc:spChg chg="add del mod">
          <ac:chgData name="" userId="507546faaf08e084" providerId="LiveId" clId="{F6BDC5E7-38AB-4DCA-8043-393EA13571BF}" dt="2024-01-09T17:31:08.891" v="134" actId="478"/>
          <ac:spMkLst>
            <pc:docMk/>
            <pc:sldMk cId="2093156859" sldId="293"/>
            <ac:spMk id="80" creationId="{16AB2FB0-93F4-48B2-88D4-D14262143BAD}"/>
          </ac:spMkLst>
        </pc:spChg>
        <pc:grpChg chg="del">
          <ac:chgData name="" userId="507546faaf08e084" providerId="LiveId" clId="{F6BDC5E7-38AB-4DCA-8043-393EA13571BF}" dt="2024-01-09T17:30:08.876" v="121" actId="478"/>
          <ac:grpSpMkLst>
            <pc:docMk/>
            <pc:sldMk cId="2093156859" sldId="293"/>
            <ac:grpSpMk id="17" creationId="{00000000-0000-0000-0000-000000000000}"/>
          </ac:grpSpMkLst>
        </pc:grpChg>
        <pc:grpChg chg="add mod">
          <ac:chgData name="" userId="507546faaf08e084" providerId="LiveId" clId="{F6BDC5E7-38AB-4DCA-8043-393EA13571BF}" dt="2024-01-09T17:31:27.378" v="140" actId="1076"/>
          <ac:grpSpMkLst>
            <pc:docMk/>
            <pc:sldMk cId="2093156859" sldId="293"/>
            <ac:grpSpMk id="75" creationId="{7DAC8D1F-80ED-486E-83DB-CBF478B89595}"/>
          </ac:grpSpMkLst>
        </pc:grpChg>
        <pc:graphicFrameChg chg="add mod modGraphic">
          <ac:chgData name="" userId="507546faaf08e084" providerId="LiveId" clId="{F6BDC5E7-38AB-4DCA-8043-393EA13571BF}" dt="2024-01-09T17:17:21.517" v="9" actId="339"/>
          <ac:graphicFrameMkLst>
            <pc:docMk/>
            <pc:sldMk cId="2093156859" sldId="293"/>
            <ac:graphicFrameMk id="69" creationId="{B138EA6F-DCA0-4B67-A82B-59C52714A8FB}"/>
          </ac:graphicFrameMkLst>
        </pc:graphicFrameChg>
      </pc:sldChg>
      <pc:sldChg chg="addSp delSp modSp">
        <pc:chgData name="" userId="507546faaf08e084" providerId="LiveId" clId="{F6BDC5E7-38AB-4DCA-8043-393EA13571BF}" dt="2024-01-09T17:27:44.181" v="90" actId="1076"/>
        <pc:sldMkLst>
          <pc:docMk/>
          <pc:sldMk cId="1078360777" sldId="295"/>
        </pc:sldMkLst>
        <pc:graphicFrameChg chg="del">
          <ac:chgData name="" userId="507546faaf08e084" providerId="LiveId" clId="{F6BDC5E7-38AB-4DCA-8043-393EA13571BF}" dt="2024-01-09T17:27:19.742" v="82" actId="478"/>
          <ac:graphicFrameMkLst>
            <pc:docMk/>
            <pc:sldMk cId="1078360777" sldId="295"/>
            <ac:graphicFrameMk id="95" creationId="{065DF1F4-35E2-426E-8611-4DE6C5D43062}"/>
          </ac:graphicFrameMkLst>
        </pc:graphicFrameChg>
        <pc:graphicFrameChg chg="add mod modGraphic">
          <ac:chgData name="" userId="507546faaf08e084" providerId="LiveId" clId="{F6BDC5E7-38AB-4DCA-8043-393EA13571BF}" dt="2024-01-09T17:27:44.181" v="90" actId="1076"/>
          <ac:graphicFrameMkLst>
            <pc:docMk/>
            <pc:sldMk cId="1078360777" sldId="295"/>
            <ac:graphicFrameMk id="98" creationId="{35DE51A6-E65B-459D-A1E8-57B5C9775F85}"/>
          </ac:graphicFrameMkLst>
        </pc:graphicFrameChg>
      </pc:sldChg>
      <pc:sldChg chg="del">
        <pc:chgData name="" userId="507546faaf08e084" providerId="LiveId" clId="{F6BDC5E7-38AB-4DCA-8043-393EA13571BF}" dt="2024-01-09T17:27:16.095" v="81" actId="2696"/>
        <pc:sldMkLst>
          <pc:docMk/>
          <pc:sldMk cId="3037939176" sldId="302"/>
        </pc:sldMkLst>
      </pc:sldChg>
      <pc:sldChg chg="addSp modSp add">
        <pc:chgData name="" userId="507546faaf08e084" providerId="LiveId" clId="{F6BDC5E7-38AB-4DCA-8043-393EA13571BF}" dt="2024-01-09T17:19:26.581" v="68" actId="1076"/>
        <pc:sldMkLst>
          <pc:docMk/>
          <pc:sldMk cId="4208967508" sldId="307"/>
        </pc:sldMkLst>
        <pc:spChg chg="mod">
          <ac:chgData name="" userId="507546faaf08e084" providerId="LiveId" clId="{F6BDC5E7-38AB-4DCA-8043-393EA13571BF}" dt="2024-01-09T17:18:36.659" v="18" actId="14100"/>
          <ac:spMkLst>
            <pc:docMk/>
            <pc:sldMk cId="4208967508" sldId="307"/>
            <ac:spMk id="19" creationId="{00F4DACA-D08D-7464-9202-61C7A7CE635A}"/>
          </ac:spMkLst>
        </pc:spChg>
        <pc:spChg chg="add mod">
          <ac:chgData name="" userId="507546faaf08e084" providerId="LiveId" clId="{F6BDC5E7-38AB-4DCA-8043-393EA13571BF}" dt="2024-01-09T17:19:26.581" v="68" actId="1076"/>
          <ac:spMkLst>
            <pc:docMk/>
            <pc:sldMk cId="4208967508" sldId="307"/>
            <ac:spMk id="28" creationId="{BC3EF3CC-E4AF-4DBF-B25F-1B2FB3AB2F1D}"/>
          </ac:spMkLst>
        </pc:spChg>
      </pc:sldChg>
      <pc:sldChg chg="addSp modSp add">
        <pc:chgData name="" userId="507546faaf08e084" providerId="LiveId" clId="{F6BDC5E7-38AB-4DCA-8043-393EA13571BF}" dt="2024-01-09T17:44:24.972" v="221" actId="1076"/>
        <pc:sldMkLst>
          <pc:docMk/>
          <pc:sldMk cId="3197897443" sldId="308"/>
        </pc:sldMkLst>
        <pc:spChg chg="add mod">
          <ac:chgData name="" userId="507546faaf08e084" providerId="LiveId" clId="{F6BDC5E7-38AB-4DCA-8043-393EA13571BF}" dt="2024-01-09T17:44:00.677" v="217" actId="1076"/>
          <ac:spMkLst>
            <pc:docMk/>
            <pc:sldMk cId="3197897443" sldId="308"/>
            <ac:spMk id="4" creationId="{A10CA830-0A37-4F39-82E2-9F957F15E304}"/>
          </ac:spMkLst>
        </pc:spChg>
        <pc:spChg chg="mod">
          <ac:chgData name="" userId="507546faaf08e084" providerId="LiveId" clId="{F6BDC5E7-38AB-4DCA-8043-393EA13571BF}" dt="2024-01-09T17:32:41.612" v="162" actId="1076"/>
          <ac:spMkLst>
            <pc:docMk/>
            <pc:sldMk cId="3197897443" sldId="308"/>
            <ac:spMk id="5" creationId="{799AB6C7-137C-4256-AC80-53FD651102C2}"/>
          </ac:spMkLst>
        </pc:spChg>
        <pc:picChg chg="add mod">
          <ac:chgData name="" userId="507546faaf08e084" providerId="LiveId" clId="{F6BDC5E7-38AB-4DCA-8043-393EA13571BF}" dt="2024-01-09T17:44:24.972" v="221" actId="1076"/>
          <ac:picMkLst>
            <pc:docMk/>
            <pc:sldMk cId="3197897443" sldId="308"/>
            <ac:picMk id="3" creationId="{0B36AEA1-8013-4049-A624-5BB12071CA3F}"/>
          </ac:picMkLst>
        </pc:picChg>
      </pc:sldChg>
      <pc:sldChg chg="add del">
        <pc:chgData name="" userId="507546faaf08e084" providerId="LiveId" clId="{F6BDC5E7-38AB-4DCA-8043-393EA13571BF}" dt="2024-01-09T17:42:29.073" v="164"/>
        <pc:sldMkLst>
          <pc:docMk/>
          <pc:sldMk cId="502326954" sldId="309"/>
        </pc:sldMkLst>
      </pc:sldChg>
      <pc:sldChg chg="modSp add del">
        <pc:chgData name="" userId="507546faaf08e084" providerId="LiveId" clId="{F6BDC5E7-38AB-4DCA-8043-393EA13571BF}" dt="2024-01-09T17:58:25.070" v="353" actId="2696"/>
        <pc:sldMkLst>
          <pc:docMk/>
          <pc:sldMk cId="1495004993" sldId="309"/>
        </pc:sldMkLst>
        <pc:spChg chg="mod">
          <ac:chgData name="" userId="507546faaf08e084" providerId="LiveId" clId="{F6BDC5E7-38AB-4DCA-8043-393EA13571BF}" dt="2024-01-09T17:58:10.531" v="352" actId="1076"/>
          <ac:spMkLst>
            <pc:docMk/>
            <pc:sldMk cId="1495004993" sldId="309"/>
            <ac:spMk id="7" creationId="{54FD8701-4F2D-CADF-6ECC-DDC9D469B5D6}"/>
          </ac:spMkLst>
        </pc:spChg>
      </pc:sldChg>
      <pc:sldChg chg="addSp modSp add">
        <pc:chgData name="" userId="507546faaf08e084" providerId="LiveId" clId="{F6BDC5E7-38AB-4DCA-8043-393EA13571BF}" dt="2024-01-09T18:09:24.805" v="419" actId="1076"/>
        <pc:sldMkLst>
          <pc:docMk/>
          <pc:sldMk cId="3204725234" sldId="309"/>
        </pc:sldMkLst>
        <pc:spChg chg="mod">
          <ac:chgData name="" userId="507546faaf08e084" providerId="LiveId" clId="{F6BDC5E7-38AB-4DCA-8043-393EA13571BF}" dt="2024-01-09T17:59:30.867" v="397" actId="20577"/>
          <ac:spMkLst>
            <pc:docMk/>
            <pc:sldMk cId="3204725234" sldId="309"/>
            <ac:spMk id="28" creationId="{00000000-0000-0000-0000-000000000000}"/>
          </ac:spMkLst>
        </pc:spChg>
        <pc:spChg chg="mod">
          <ac:chgData name="" userId="507546faaf08e084" providerId="LiveId" clId="{F6BDC5E7-38AB-4DCA-8043-393EA13571BF}" dt="2024-01-09T17:59:09.445" v="362" actId="1076"/>
          <ac:spMkLst>
            <pc:docMk/>
            <pc:sldMk cId="3204725234" sldId="309"/>
            <ac:spMk id="47" creationId="{0BB02254-5D69-8D24-7412-0A8DCB5EAEDE}"/>
          </ac:spMkLst>
        </pc:spChg>
        <pc:graphicFrameChg chg="mod modGraphic">
          <ac:chgData name="" userId="507546faaf08e084" providerId="LiveId" clId="{F6BDC5E7-38AB-4DCA-8043-393EA13571BF}" dt="2024-01-09T17:59:02.492" v="359" actId="1076"/>
          <ac:graphicFrameMkLst>
            <pc:docMk/>
            <pc:sldMk cId="3204725234" sldId="309"/>
            <ac:graphicFrameMk id="33" creationId="{721EBC09-98B1-708C-A8EF-22E242F293E6}"/>
          </ac:graphicFrameMkLst>
        </pc:graphicFrameChg>
        <pc:picChg chg="add mod modCrop">
          <ac:chgData name="" userId="507546faaf08e084" providerId="LiveId" clId="{F6BDC5E7-38AB-4DCA-8043-393EA13571BF}" dt="2024-01-09T18:09:21.915" v="418" actId="1076"/>
          <ac:picMkLst>
            <pc:docMk/>
            <pc:sldMk cId="3204725234" sldId="309"/>
            <ac:picMk id="35" creationId="{8C264261-255E-46D8-9F87-4A7271BF5A2C}"/>
          </ac:picMkLst>
        </pc:picChg>
        <pc:picChg chg="add mod modCrop">
          <ac:chgData name="" userId="507546faaf08e084" providerId="LiveId" clId="{F6BDC5E7-38AB-4DCA-8043-393EA13571BF}" dt="2024-01-09T18:09:24.805" v="419" actId="1076"/>
          <ac:picMkLst>
            <pc:docMk/>
            <pc:sldMk cId="3204725234" sldId="309"/>
            <ac:picMk id="39" creationId="{6E6370EB-ECA1-4C28-B5B7-497B7413F0CE}"/>
          </ac:picMkLst>
        </pc:picChg>
      </pc:sldChg>
      <pc:sldChg chg="add del">
        <pc:chgData name="" userId="507546faaf08e084" providerId="LiveId" clId="{F6BDC5E7-38AB-4DCA-8043-393EA13571BF}" dt="2024-01-09T18:07:46.524" v="399"/>
        <pc:sldMkLst>
          <pc:docMk/>
          <pc:sldMk cId="3459672926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28A7-7045-4217-8FE5-F2B4CBE37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63B98-FF31-4F0B-B34A-7E1851949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A5BC-B91F-451C-B86C-1B3ED263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FB5F0-8998-48AC-B5F2-1DD0E0D4C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CC08C-20B5-4F84-886F-2FDC0594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93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E158-5191-4960-8A25-9DB8C7F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AB55B-5995-48BF-9DC3-7D58A13B4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79F54-7A53-47C4-A2D8-24EB837E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02176-9C02-4E97-A264-58198ECC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E5B9-082F-4967-8E16-3C8574E8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34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69D33-2946-4AB1-80C5-DE993B5A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F1F7F-417C-47E3-A061-A83FDAA7B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E673-F4A7-4910-A8A6-5C6D4616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1E195-01A0-486D-8BB5-5CEFEACC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E569-0251-42EF-8E7C-6AF469E1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78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4BE1-91C8-425F-B1B3-7D5FA821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F690-9037-4070-BAE7-4394F59B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387E2-F8F2-4C16-8759-901F4C0E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66049-B19A-42A0-A051-4FD68415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4684-0B05-4E32-8B3E-C674941D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34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F3B6-CDC5-486E-BA45-5601BEF5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0AA8C-B082-4BF9-895E-98B647174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A2CFF-BCAE-44C5-98BB-FED21D3E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43FA-371B-4600-A558-7F8A8AB5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7432-F332-4F6D-A030-E5FFF10C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79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0121-100A-4646-A155-A50174DA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9C24-7502-4BDB-9150-22E6A23F7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4C0E2-EE5E-474D-965A-1A9861947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1F04-5564-4081-824D-2AD0D56CD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0977C-CAE3-4808-819A-5BB10C75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23898-FADE-42BB-804F-2BD99039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4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60A1-C32D-41C8-BCAD-D58CC096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C6581-6E79-48A5-B6A9-7E963A584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8D9C9-B549-4FC0-A1BA-C461CC1BE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126F7-DE59-465E-BAA1-06C3035B1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E1AB2-4489-4F31-B552-0C6D7C892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E1171-693C-4060-99CA-66A171EE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2ED65-B283-4CF0-9659-3E96DF39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EEF6B-A639-4889-BDC0-8340C8EA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73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857D-E260-43E3-98C6-4F49AF2E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0C604-4767-43F3-87BC-CE3DFB45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995A5-EDC8-4FCC-8C48-30FF4DBB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FE59-9739-401A-9825-75D0E096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62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7CD60-A670-4E3E-9FF3-90CD19E7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3D8A0-5E22-40DC-AC95-4FCA746D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F5878-896F-440B-B06A-4B27D352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93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B4B2-ADB7-41BF-BECD-973E2F60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7CD57-81FE-42A1-BEC2-C600FE6B8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63C82-DC1B-4569-A114-C9D5AE1F1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81FFE-F8B6-4123-A7E0-A5A8DE4B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204AA-4CF6-4F40-B29A-22A9BB3D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2D7CC-3E0F-4847-918C-B4C818CB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5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F4C3-D88C-4E40-B345-2C0FF968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A355D-1E8A-44DE-ABB3-68BC70BBF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0EEA4-EFD8-4374-8E7D-BA03BB61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F1532-587B-4336-B320-8B731DD5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C05CD-7CF6-4F98-8F18-124937F2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0F377-9772-4756-A6F6-190740DF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2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9E1B-A22B-4B5E-B0C0-02A8B6BC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B0551-2F59-4DD7-AEF7-B9DAD1401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CEEC-DCF4-46C8-9D0F-78ECEB995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4920B-1DBD-490C-ADCA-3701D4E9A37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FF02-D0BA-44AC-A7E3-22956898B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F83EE-745C-4C5E-9DED-E44F22037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C122-83A5-4206-BDF5-1BEA36977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66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microsoft.com/office/2017/06/relationships/model3d" Target="../media/model3d3.glb"/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12" Type="http://schemas.openxmlformats.org/officeDocument/2006/relationships/image" Target="../media/image23.svg"/><Relationship Id="rId17" Type="http://schemas.openxmlformats.org/officeDocument/2006/relationships/image" Target="../media/image30.jpeg"/><Relationship Id="rId2" Type="http://schemas.openxmlformats.org/officeDocument/2006/relationships/image" Target="../media/image1.jpe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22.png"/><Relationship Id="rId5" Type="http://schemas.openxmlformats.org/officeDocument/2006/relationships/image" Target="../media/image31.pn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svg"/><Relationship Id="rId12" Type="http://schemas.openxmlformats.org/officeDocument/2006/relationships/image" Target="../media/image3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8.svg"/><Relationship Id="rId10" Type="http://schemas.microsoft.com/office/2017/06/relationships/model3d" Target="../media/model3d3.glb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svg"/><Relationship Id="rId12" Type="http://schemas.openxmlformats.org/officeDocument/2006/relationships/image" Target="../media/image3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8.svg"/><Relationship Id="rId10" Type="http://schemas.microsoft.com/office/2017/06/relationships/model3d" Target="../media/model3d3.glb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svg"/><Relationship Id="rId12" Type="http://schemas.openxmlformats.org/officeDocument/2006/relationships/image" Target="../media/image3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8.svg"/><Relationship Id="rId10" Type="http://schemas.microsoft.com/office/2017/06/relationships/model3d" Target="../media/model3d3.glb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5.png"/><Relationship Id="rId5" Type="http://schemas.microsoft.com/office/2017/06/relationships/model3d" Target="../media/model3d3.glb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34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18" Type="http://schemas.openxmlformats.org/officeDocument/2006/relationships/image" Target="../media/image48.jpg"/><Relationship Id="rId26" Type="http://schemas.openxmlformats.org/officeDocument/2006/relationships/image" Target="../media/image56.jpg"/><Relationship Id="rId3" Type="http://schemas.openxmlformats.org/officeDocument/2006/relationships/image" Target="../media/image38.png"/><Relationship Id="rId21" Type="http://schemas.openxmlformats.org/officeDocument/2006/relationships/image" Target="../media/image51.jp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17" Type="http://schemas.openxmlformats.org/officeDocument/2006/relationships/image" Target="../media/image47.jpg"/><Relationship Id="rId25" Type="http://schemas.openxmlformats.org/officeDocument/2006/relationships/image" Target="../media/image55.jpg"/><Relationship Id="rId2" Type="http://schemas.openxmlformats.org/officeDocument/2006/relationships/image" Target="../media/image37.jpeg"/><Relationship Id="rId16" Type="http://schemas.openxmlformats.org/officeDocument/2006/relationships/image" Target="../media/image46.png"/><Relationship Id="rId20" Type="http://schemas.openxmlformats.org/officeDocument/2006/relationships/image" Target="../media/image50.jp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24" Type="http://schemas.openxmlformats.org/officeDocument/2006/relationships/image" Target="../media/image54.jpg"/><Relationship Id="rId5" Type="http://schemas.openxmlformats.org/officeDocument/2006/relationships/image" Target="../media/image40.png"/><Relationship Id="rId15" Type="http://schemas.microsoft.com/office/2017/06/relationships/model3d" Target="../media/model3d4.glb"/><Relationship Id="rId23" Type="http://schemas.openxmlformats.org/officeDocument/2006/relationships/image" Target="../media/image53.jpg"/><Relationship Id="rId28" Type="http://schemas.openxmlformats.org/officeDocument/2006/relationships/image" Target="../media/image58.jpg"/><Relationship Id="rId10" Type="http://schemas.openxmlformats.org/officeDocument/2006/relationships/image" Target="../media/image45.svg"/><Relationship Id="rId19" Type="http://schemas.openxmlformats.org/officeDocument/2006/relationships/image" Target="../media/image49.jp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Relationship Id="rId22" Type="http://schemas.openxmlformats.org/officeDocument/2006/relationships/image" Target="../media/image52.jpg"/><Relationship Id="rId27" Type="http://schemas.openxmlformats.org/officeDocument/2006/relationships/image" Target="../media/image57.jpg"/><Relationship Id="rId30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18" Type="http://schemas.openxmlformats.org/officeDocument/2006/relationships/image" Target="../media/image50.jpg"/><Relationship Id="rId26" Type="http://schemas.openxmlformats.org/officeDocument/2006/relationships/image" Target="../media/image58.jpg"/><Relationship Id="rId3" Type="http://schemas.openxmlformats.org/officeDocument/2006/relationships/image" Target="../media/image38.png"/><Relationship Id="rId21" Type="http://schemas.openxmlformats.org/officeDocument/2006/relationships/image" Target="../media/image53.jp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17" Type="http://schemas.openxmlformats.org/officeDocument/2006/relationships/image" Target="../media/image49.jpg"/><Relationship Id="rId25" Type="http://schemas.openxmlformats.org/officeDocument/2006/relationships/image" Target="../media/image57.jpg"/><Relationship Id="rId2" Type="http://schemas.openxmlformats.org/officeDocument/2006/relationships/image" Target="../media/image37.jpe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29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24" Type="http://schemas.openxmlformats.org/officeDocument/2006/relationships/image" Target="../media/image56.jpg"/><Relationship Id="rId5" Type="http://schemas.openxmlformats.org/officeDocument/2006/relationships/image" Target="../media/image40.png"/><Relationship Id="rId15" Type="http://schemas.openxmlformats.org/officeDocument/2006/relationships/image" Target="../media/image47.jpg"/><Relationship Id="rId23" Type="http://schemas.openxmlformats.org/officeDocument/2006/relationships/image" Target="../media/image55.jpg"/><Relationship Id="rId28" Type="http://schemas.openxmlformats.org/officeDocument/2006/relationships/image" Target="../media/image60.jpg"/><Relationship Id="rId10" Type="http://schemas.openxmlformats.org/officeDocument/2006/relationships/image" Target="../media/image45.svg"/><Relationship Id="rId19" Type="http://schemas.openxmlformats.org/officeDocument/2006/relationships/image" Target="../media/image51.jp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Relationship Id="rId22" Type="http://schemas.openxmlformats.org/officeDocument/2006/relationships/image" Target="../media/image54.jpg"/><Relationship Id="rId27" Type="http://schemas.openxmlformats.org/officeDocument/2006/relationships/image" Target="../media/image59.jpg"/><Relationship Id="rId30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18" Type="http://schemas.openxmlformats.org/officeDocument/2006/relationships/image" Target="../media/image50.jpg"/><Relationship Id="rId26" Type="http://schemas.openxmlformats.org/officeDocument/2006/relationships/image" Target="../media/image58.jpg"/><Relationship Id="rId3" Type="http://schemas.openxmlformats.org/officeDocument/2006/relationships/image" Target="../media/image38.png"/><Relationship Id="rId21" Type="http://schemas.openxmlformats.org/officeDocument/2006/relationships/image" Target="../media/image53.jp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17" Type="http://schemas.openxmlformats.org/officeDocument/2006/relationships/image" Target="../media/image49.jpg"/><Relationship Id="rId25" Type="http://schemas.openxmlformats.org/officeDocument/2006/relationships/image" Target="../media/image57.jpg"/><Relationship Id="rId2" Type="http://schemas.openxmlformats.org/officeDocument/2006/relationships/image" Target="../media/image37.jpe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29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24" Type="http://schemas.openxmlformats.org/officeDocument/2006/relationships/image" Target="../media/image56.jpg"/><Relationship Id="rId5" Type="http://schemas.openxmlformats.org/officeDocument/2006/relationships/image" Target="../media/image40.png"/><Relationship Id="rId15" Type="http://schemas.openxmlformats.org/officeDocument/2006/relationships/image" Target="../media/image47.jpg"/><Relationship Id="rId23" Type="http://schemas.openxmlformats.org/officeDocument/2006/relationships/image" Target="../media/image55.jpg"/><Relationship Id="rId28" Type="http://schemas.openxmlformats.org/officeDocument/2006/relationships/image" Target="../media/image60.jpg"/><Relationship Id="rId10" Type="http://schemas.openxmlformats.org/officeDocument/2006/relationships/image" Target="../media/image45.svg"/><Relationship Id="rId19" Type="http://schemas.openxmlformats.org/officeDocument/2006/relationships/image" Target="../media/image51.jp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Relationship Id="rId22" Type="http://schemas.openxmlformats.org/officeDocument/2006/relationships/image" Target="../media/image54.jpg"/><Relationship Id="rId27" Type="http://schemas.openxmlformats.org/officeDocument/2006/relationships/image" Target="../media/image59.jpg"/><Relationship Id="rId30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18" Type="http://schemas.openxmlformats.org/officeDocument/2006/relationships/image" Target="../media/image50.jpg"/><Relationship Id="rId26" Type="http://schemas.openxmlformats.org/officeDocument/2006/relationships/image" Target="../media/image58.jpg"/><Relationship Id="rId3" Type="http://schemas.openxmlformats.org/officeDocument/2006/relationships/image" Target="../media/image38.png"/><Relationship Id="rId21" Type="http://schemas.openxmlformats.org/officeDocument/2006/relationships/image" Target="../media/image53.jp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17" Type="http://schemas.openxmlformats.org/officeDocument/2006/relationships/image" Target="../media/image49.jpg"/><Relationship Id="rId25" Type="http://schemas.openxmlformats.org/officeDocument/2006/relationships/image" Target="../media/image57.jpg"/><Relationship Id="rId2" Type="http://schemas.openxmlformats.org/officeDocument/2006/relationships/image" Target="../media/image37.jpe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29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24" Type="http://schemas.openxmlformats.org/officeDocument/2006/relationships/image" Target="../media/image56.jpg"/><Relationship Id="rId5" Type="http://schemas.openxmlformats.org/officeDocument/2006/relationships/image" Target="../media/image40.png"/><Relationship Id="rId15" Type="http://schemas.openxmlformats.org/officeDocument/2006/relationships/image" Target="../media/image47.jpg"/><Relationship Id="rId23" Type="http://schemas.openxmlformats.org/officeDocument/2006/relationships/image" Target="../media/image55.jpg"/><Relationship Id="rId28" Type="http://schemas.openxmlformats.org/officeDocument/2006/relationships/image" Target="../media/image60.jpg"/><Relationship Id="rId10" Type="http://schemas.openxmlformats.org/officeDocument/2006/relationships/image" Target="../media/image45.svg"/><Relationship Id="rId19" Type="http://schemas.openxmlformats.org/officeDocument/2006/relationships/image" Target="../media/image51.jp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Relationship Id="rId22" Type="http://schemas.openxmlformats.org/officeDocument/2006/relationships/image" Target="../media/image54.jpg"/><Relationship Id="rId27" Type="http://schemas.openxmlformats.org/officeDocument/2006/relationships/image" Target="../media/image59.jpg"/><Relationship Id="rId30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2.png"/><Relationship Id="rId18" Type="http://schemas.openxmlformats.org/officeDocument/2006/relationships/image" Target="../media/image50.jpg"/><Relationship Id="rId26" Type="http://schemas.openxmlformats.org/officeDocument/2006/relationships/image" Target="../media/image58.jpg"/><Relationship Id="rId3" Type="http://schemas.openxmlformats.org/officeDocument/2006/relationships/image" Target="../media/image38.png"/><Relationship Id="rId21" Type="http://schemas.openxmlformats.org/officeDocument/2006/relationships/image" Target="../media/image53.jp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17" Type="http://schemas.openxmlformats.org/officeDocument/2006/relationships/image" Target="../media/image49.jpg"/><Relationship Id="rId25" Type="http://schemas.openxmlformats.org/officeDocument/2006/relationships/image" Target="../media/image57.jpg"/><Relationship Id="rId2" Type="http://schemas.openxmlformats.org/officeDocument/2006/relationships/image" Target="../media/image37.jpe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29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24" Type="http://schemas.openxmlformats.org/officeDocument/2006/relationships/image" Target="../media/image56.jpg"/><Relationship Id="rId32" Type="http://schemas.openxmlformats.org/officeDocument/2006/relationships/image" Target="../media/image61.png"/><Relationship Id="rId5" Type="http://schemas.openxmlformats.org/officeDocument/2006/relationships/image" Target="../media/image40.png"/><Relationship Id="rId15" Type="http://schemas.openxmlformats.org/officeDocument/2006/relationships/image" Target="../media/image47.jpg"/><Relationship Id="rId23" Type="http://schemas.openxmlformats.org/officeDocument/2006/relationships/image" Target="../media/image55.jpg"/><Relationship Id="rId28" Type="http://schemas.openxmlformats.org/officeDocument/2006/relationships/image" Target="../media/image60.jpg"/><Relationship Id="rId10" Type="http://schemas.openxmlformats.org/officeDocument/2006/relationships/image" Target="../media/image45.svg"/><Relationship Id="rId19" Type="http://schemas.openxmlformats.org/officeDocument/2006/relationships/image" Target="../media/image51.jpg"/><Relationship Id="rId31" Type="http://schemas.microsoft.com/office/2017/06/relationships/model3d" Target="../media/model3d5.glb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3.svg"/><Relationship Id="rId22" Type="http://schemas.openxmlformats.org/officeDocument/2006/relationships/image" Target="../media/image54.jpg"/><Relationship Id="rId27" Type="http://schemas.openxmlformats.org/officeDocument/2006/relationships/image" Target="../media/image59.jpg"/><Relationship Id="rId30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18" Type="http://schemas.openxmlformats.org/officeDocument/2006/relationships/image" Target="../media/image39.svg"/><Relationship Id="rId26" Type="http://schemas.openxmlformats.org/officeDocument/2006/relationships/image" Target="../media/image11.svg"/><Relationship Id="rId3" Type="http://schemas.openxmlformats.org/officeDocument/2006/relationships/image" Target="../media/image48.jpg"/><Relationship Id="rId21" Type="http://schemas.openxmlformats.org/officeDocument/2006/relationships/image" Target="../media/image42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17" Type="http://schemas.openxmlformats.org/officeDocument/2006/relationships/image" Target="../media/image38.png"/><Relationship Id="rId25" Type="http://schemas.openxmlformats.org/officeDocument/2006/relationships/image" Target="../media/image10.png"/><Relationship Id="rId2" Type="http://schemas.openxmlformats.org/officeDocument/2006/relationships/image" Target="../media/image47.jpg"/><Relationship Id="rId16" Type="http://schemas.openxmlformats.org/officeDocument/2006/relationships/image" Target="../media/image37.jpeg"/><Relationship Id="rId20" Type="http://schemas.openxmlformats.org/officeDocument/2006/relationships/image" Target="../media/image41.svg"/><Relationship Id="rId29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24" Type="http://schemas.openxmlformats.org/officeDocument/2006/relationships/image" Target="../media/image45.sv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23" Type="http://schemas.openxmlformats.org/officeDocument/2006/relationships/image" Target="../media/image44.png"/><Relationship Id="rId28" Type="http://schemas.openxmlformats.org/officeDocument/2006/relationships/image" Target="../media/image13.svg"/><Relationship Id="rId10" Type="http://schemas.openxmlformats.org/officeDocument/2006/relationships/image" Target="../media/image55.jpg"/><Relationship Id="rId19" Type="http://schemas.openxmlformats.org/officeDocument/2006/relationships/image" Target="../media/image40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Relationship Id="rId22" Type="http://schemas.openxmlformats.org/officeDocument/2006/relationships/image" Target="../media/image43.svg"/><Relationship Id="rId27" Type="http://schemas.openxmlformats.org/officeDocument/2006/relationships/image" Target="../media/image12.png"/><Relationship Id="rId30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18" Type="http://schemas.openxmlformats.org/officeDocument/2006/relationships/image" Target="../media/image39.svg"/><Relationship Id="rId26" Type="http://schemas.openxmlformats.org/officeDocument/2006/relationships/image" Target="../media/image11.svg"/><Relationship Id="rId3" Type="http://schemas.openxmlformats.org/officeDocument/2006/relationships/image" Target="../media/image48.jpg"/><Relationship Id="rId21" Type="http://schemas.openxmlformats.org/officeDocument/2006/relationships/image" Target="../media/image42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17" Type="http://schemas.openxmlformats.org/officeDocument/2006/relationships/image" Target="../media/image38.png"/><Relationship Id="rId25" Type="http://schemas.openxmlformats.org/officeDocument/2006/relationships/image" Target="../media/image10.png"/><Relationship Id="rId2" Type="http://schemas.openxmlformats.org/officeDocument/2006/relationships/image" Target="../media/image47.jpg"/><Relationship Id="rId16" Type="http://schemas.openxmlformats.org/officeDocument/2006/relationships/image" Target="../media/image37.jpeg"/><Relationship Id="rId20" Type="http://schemas.openxmlformats.org/officeDocument/2006/relationships/image" Target="../media/image41.sv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24" Type="http://schemas.openxmlformats.org/officeDocument/2006/relationships/image" Target="../media/image45.svg"/><Relationship Id="rId32" Type="http://schemas.openxmlformats.org/officeDocument/2006/relationships/image" Target="../media/image65.pn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23" Type="http://schemas.openxmlformats.org/officeDocument/2006/relationships/image" Target="../media/image44.png"/><Relationship Id="rId28" Type="http://schemas.openxmlformats.org/officeDocument/2006/relationships/image" Target="../media/image13.svg"/><Relationship Id="rId10" Type="http://schemas.openxmlformats.org/officeDocument/2006/relationships/image" Target="../media/image55.jpg"/><Relationship Id="rId19" Type="http://schemas.openxmlformats.org/officeDocument/2006/relationships/image" Target="../media/image40.png"/><Relationship Id="rId31" Type="http://schemas.openxmlformats.org/officeDocument/2006/relationships/image" Target="../media/image64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Relationship Id="rId22" Type="http://schemas.openxmlformats.org/officeDocument/2006/relationships/image" Target="../media/image43.svg"/><Relationship Id="rId27" Type="http://schemas.openxmlformats.org/officeDocument/2006/relationships/image" Target="../media/image12.png"/><Relationship Id="rId30" Type="http://schemas.microsoft.com/office/2017/06/relationships/model3d" Target="../media/model3d5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18" Type="http://schemas.openxmlformats.org/officeDocument/2006/relationships/image" Target="../media/image39.svg"/><Relationship Id="rId26" Type="http://schemas.openxmlformats.org/officeDocument/2006/relationships/image" Target="../media/image11.svg"/><Relationship Id="rId3" Type="http://schemas.openxmlformats.org/officeDocument/2006/relationships/image" Target="../media/image48.jpg"/><Relationship Id="rId21" Type="http://schemas.openxmlformats.org/officeDocument/2006/relationships/image" Target="../media/image42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17" Type="http://schemas.openxmlformats.org/officeDocument/2006/relationships/image" Target="../media/image38.png"/><Relationship Id="rId25" Type="http://schemas.openxmlformats.org/officeDocument/2006/relationships/image" Target="../media/image10.png"/><Relationship Id="rId2" Type="http://schemas.openxmlformats.org/officeDocument/2006/relationships/image" Target="../media/image47.jpg"/><Relationship Id="rId16" Type="http://schemas.openxmlformats.org/officeDocument/2006/relationships/image" Target="../media/image37.jpeg"/><Relationship Id="rId20" Type="http://schemas.openxmlformats.org/officeDocument/2006/relationships/image" Target="../media/image41.svg"/><Relationship Id="rId29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24" Type="http://schemas.openxmlformats.org/officeDocument/2006/relationships/image" Target="../media/image45.sv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23" Type="http://schemas.openxmlformats.org/officeDocument/2006/relationships/image" Target="../media/image44.png"/><Relationship Id="rId28" Type="http://schemas.openxmlformats.org/officeDocument/2006/relationships/image" Target="../media/image13.svg"/><Relationship Id="rId10" Type="http://schemas.openxmlformats.org/officeDocument/2006/relationships/image" Target="../media/image55.jpg"/><Relationship Id="rId19" Type="http://schemas.openxmlformats.org/officeDocument/2006/relationships/image" Target="../media/image40.png"/><Relationship Id="rId31" Type="http://schemas.openxmlformats.org/officeDocument/2006/relationships/image" Target="../media/image67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Relationship Id="rId22" Type="http://schemas.openxmlformats.org/officeDocument/2006/relationships/image" Target="../media/image43.svg"/><Relationship Id="rId27" Type="http://schemas.openxmlformats.org/officeDocument/2006/relationships/image" Target="../media/image12.png"/><Relationship Id="rId30" Type="http://schemas.microsoft.com/office/2017/06/relationships/model3d" Target="../media/model3d5.glb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18" Type="http://schemas.openxmlformats.org/officeDocument/2006/relationships/image" Target="../media/image39.svg"/><Relationship Id="rId26" Type="http://schemas.openxmlformats.org/officeDocument/2006/relationships/image" Target="../media/image11.svg"/><Relationship Id="rId3" Type="http://schemas.openxmlformats.org/officeDocument/2006/relationships/image" Target="../media/image48.jpg"/><Relationship Id="rId21" Type="http://schemas.openxmlformats.org/officeDocument/2006/relationships/image" Target="../media/image42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17" Type="http://schemas.openxmlformats.org/officeDocument/2006/relationships/image" Target="../media/image38.png"/><Relationship Id="rId25" Type="http://schemas.openxmlformats.org/officeDocument/2006/relationships/image" Target="../media/image10.png"/><Relationship Id="rId2" Type="http://schemas.openxmlformats.org/officeDocument/2006/relationships/image" Target="../media/image47.jpg"/><Relationship Id="rId16" Type="http://schemas.openxmlformats.org/officeDocument/2006/relationships/image" Target="../media/image37.jpeg"/><Relationship Id="rId20" Type="http://schemas.openxmlformats.org/officeDocument/2006/relationships/image" Target="../media/image41.svg"/><Relationship Id="rId29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24" Type="http://schemas.openxmlformats.org/officeDocument/2006/relationships/image" Target="../media/image45.sv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23" Type="http://schemas.openxmlformats.org/officeDocument/2006/relationships/image" Target="../media/image44.png"/><Relationship Id="rId28" Type="http://schemas.openxmlformats.org/officeDocument/2006/relationships/image" Target="../media/image13.svg"/><Relationship Id="rId10" Type="http://schemas.openxmlformats.org/officeDocument/2006/relationships/image" Target="../media/image55.jpg"/><Relationship Id="rId19" Type="http://schemas.openxmlformats.org/officeDocument/2006/relationships/image" Target="../media/image40.png"/><Relationship Id="rId31" Type="http://schemas.openxmlformats.org/officeDocument/2006/relationships/image" Target="../media/image66.jpe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Relationship Id="rId22" Type="http://schemas.openxmlformats.org/officeDocument/2006/relationships/image" Target="../media/image43.svg"/><Relationship Id="rId27" Type="http://schemas.openxmlformats.org/officeDocument/2006/relationships/image" Target="../media/image12.png"/><Relationship Id="rId30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microsoft.com/office/2017/06/relationships/model3d" Target="../media/model3d4.glb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1.svg"/><Relationship Id="rId12" Type="http://schemas.microsoft.com/office/2017/06/relationships/model3d" Target="../media/model3d1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7.jpeg"/><Relationship Id="rId10" Type="http://schemas.microsoft.com/office/2017/06/relationships/model3d" Target="../media/model3d3.glb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16.jpeg"/><Relationship Id="rId12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17/06/relationships/model3d" Target="../media/model3d1.glb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openxmlformats.org/officeDocument/2006/relationships/image" Target="../media/image2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microsoft.com/office/2017/06/relationships/model3d" Target="../media/model3d1.glb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microsoft.com/office/2017/06/relationships/model3d" Target="../media/model3d1.glb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12" Type="http://schemas.openxmlformats.org/officeDocument/2006/relationships/image" Target="../media/image23.svg"/><Relationship Id="rId17" Type="http://schemas.openxmlformats.org/officeDocument/2006/relationships/image" Target="../media/image30.jpeg"/><Relationship Id="rId2" Type="http://schemas.openxmlformats.org/officeDocument/2006/relationships/image" Target="../media/image1.jpe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microsoft.com/office/2017/06/relationships/model3d" Target="../media/model3d1.glb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2576" y="4138840"/>
            <a:ext cx="1437669" cy="142329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71850" y="2811266"/>
            <a:ext cx="45719" cy="547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38983" y="5032531"/>
            <a:ext cx="208515" cy="45719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flipV="1">
            <a:off x="10788581" y="5795803"/>
            <a:ext cx="982070" cy="98207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flipV="1">
            <a:off x="10886720" y="5885239"/>
            <a:ext cx="785791" cy="785791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16" name="AutoShape 16"/>
          <p:cNvSpPr/>
          <p:nvPr/>
        </p:nvSpPr>
        <p:spPr>
          <a:xfrm flipV="1">
            <a:off x="-1944847" y="6030404"/>
            <a:ext cx="12216697" cy="17784"/>
          </a:xfrm>
          <a:prstGeom prst="line">
            <a:avLst/>
          </a:prstGeom>
          <a:ln w="66675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292390" y="2811266"/>
            <a:ext cx="6543869" cy="9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5333" b="1" dirty="0">
                <a:solidFill>
                  <a:srgbClr val="333333"/>
                </a:solidFill>
                <a:latin typeface="Open Sauce Heavy"/>
              </a:rPr>
              <a:t>The Robot!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268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FFFFFF"/>
                </a:solidFill>
                <a:latin typeface="Montserrat Semi-Bo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9267" y="817522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2734" y="84046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3233" y="81870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1249" y="856759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D8C55E59-9B0C-42FE-BD29-2339F8C327E4}"/>
              </a:ext>
            </a:extLst>
          </p:cNvPr>
          <p:cNvSpPr txBox="1"/>
          <p:nvPr/>
        </p:nvSpPr>
        <p:spPr>
          <a:xfrm>
            <a:off x="1837946" y="4138840"/>
            <a:ext cx="10200870" cy="779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000" dirty="0">
                <a:solidFill>
                  <a:srgbClr val="333333"/>
                </a:solidFill>
                <a:latin typeface="Open Sauce Heavy"/>
              </a:rPr>
              <a:t>AI-Based Home Assistant Robo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1822" y="702857"/>
            <a:ext cx="1616677" cy="496877"/>
            <a:chOff x="-83224" y="-23012"/>
            <a:chExt cx="3233353" cy="993754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23066" y="-129302"/>
              <a:ext cx="970218" cy="1182797"/>
              <a:chOff x="-55817" y="201864"/>
              <a:chExt cx="2353309" cy="28689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55817" y="201864"/>
                <a:ext cx="2353309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7452606" y="4293041"/>
            <a:ext cx="1184337" cy="109543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88217" y="2018602"/>
            <a:ext cx="1243197" cy="115360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9" name="TextBox 22">
            <a:extLst>
              <a:ext uri="{FF2B5EF4-FFF2-40B4-BE49-F238E27FC236}">
                <a16:creationId xmlns:a16="http://schemas.microsoft.com/office/drawing/2014/main" id="{04ECA0DB-63EB-05D9-B84B-4556AEF9566A}"/>
              </a:ext>
            </a:extLst>
          </p:cNvPr>
          <p:cNvSpPr txBox="1"/>
          <p:nvPr/>
        </p:nvSpPr>
        <p:spPr>
          <a:xfrm>
            <a:off x="4368759" y="5181613"/>
            <a:ext cx="10200870" cy="78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000" dirty="0">
                <a:solidFill>
                  <a:srgbClr val="333333"/>
                </a:solidFill>
                <a:latin typeface="Open Sauce Heavy"/>
              </a:rPr>
              <a:t>Team name:- Power Rangers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9FB51F-7C0C-E383-68E4-392D938A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52" y="265607"/>
            <a:ext cx="3081130" cy="11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607154" y="1023358"/>
            <a:ext cx="7553737" cy="5826818"/>
            <a:chOff x="3839382" y="-197362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839382" y="-197362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306850" y="2568360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6144310"/>
                  </p:ext>
                </p:extLst>
              </p:nvPr>
            </p:nvGraphicFramePr>
            <p:xfrm>
              <a:off x="-4698583" y="7484022"/>
              <a:ext cx="15159861" cy="75413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159861" cy="754132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54" ay="12263" az="3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356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698583" y="7484022"/>
                <a:ext cx="15159861" cy="7541323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12168154" y="4108644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Designing &amp; assemble 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58C66C9E-9A2F-1E9D-CA72-BDF5CDCC7ECA}"/>
              </a:ext>
            </a:extLst>
          </p:cNvPr>
          <p:cNvGrpSpPr/>
          <p:nvPr/>
        </p:nvGrpSpPr>
        <p:grpSpPr>
          <a:xfrm>
            <a:off x="-1090360" y="7332481"/>
            <a:ext cx="3231771" cy="3024555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AB97508-6865-8C25-3FCA-751CCEB970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252" t="-39299" r="-23314" b="-110597"/>
              </a:stretch>
            </a:blipFill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6187E4BA-ADF4-A76F-01E5-43D22A780785}"/>
              </a:ext>
            </a:extLst>
          </p:cNvPr>
          <p:cNvGrpSpPr/>
          <p:nvPr/>
        </p:nvGrpSpPr>
        <p:grpSpPr>
          <a:xfrm>
            <a:off x="4389411" y="7563780"/>
            <a:ext cx="3231771" cy="3024555"/>
            <a:chOff x="0" y="0"/>
            <a:chExt cx="812800" cy="8128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325EA23-399F-7D4A-CE1B-3F458C9AF5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0" r="-200"/>
              </a:stretch>
            </a:blipFill>
          </p:spPr>
        </p:sp>
      </p:grpSp>
      <p:sp>
        <p:nvSpPr>
          <p:cNvPr id="32" name="Freeform 12">
            <a:extLst>
              <a:ext uri="{FF2B5EF4-FFF2-40B4-BE49-F238E27FC236}">
                <a16:creationId xmlns:a16="http://schemas.microsoft.com/office/drawing/2014/main" id="{DCBCCE98-D714-2683-8BC9-283C9161BA7E}"/>
              </a:ext>
            </a:extLst>
          </p:cNvPr>
          <p:cNvSpPr/>
          <p:nvPr/>
        </p:nvSpPr>
        <p:spPr>
          <a:xfrm>
            <a:off x="2594733" y="7559214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020C8380-BA27-31C7-E43E-D5F6BC205553}"/>
              </a:ext>
            </a:extLst>
          </p:cNvPr>
          <p:cNvSpPr/>
          <p:nvPr/>
        </p:nvSpPr>
        <p:spPr>
          <a:xfrm>
            <a:off x="2236809" y="758195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FDCE46E-6EBB-55D2-6659-8072FC806346}"/>
              </a:ext>
            </a:extLst>
          </p:cNvPr>
          <p:cNvSpPr/>
          <p:nvPr/>
        </p:nvSpPr>
        <p:spPr>
          <a:xfrm>
            <a:off x="1779127" y="759464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C6E99A46-5C2B-D566-834A-DF1BEC25686B}"/>
              </a:ext>
            </a:extLst>
          </p:cNvPr>
          <p:cNvSpPr/>
          <p:nvPr/>
        </p:nvSpPr>
        <p:spPr>
          <a:xfrm>
            <a:off x="3116437" y="7577388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39366A75-DB38-CB9F-CB62-9C2C03B0858E}"/>
              </a:ext>
            </a:extLst>
          </p:cNvPr>
          <p:cNvSpPr/>
          <p:nvPr/>
        </p:nvSpPr>
        <p:spPr>
          <a:xfrm>
            <a:off x="1363660" y="758562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EE83D9EA-5F92-257E-B655-7B1C1A4F4A3F}"/>
              </a:ext>
            </a:extLst>
          </p:cNvPr>
          <p:cNvSpPr txBox="1"/>
          <p:nvPr/>
        </p:nvSpPr>
        <p:spPr>
          <a:xfrm>
            <a:off x="-322891" y="10371942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Ashish Bind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9788E0C5-5D05-7B27-44CA-F477EE91A3D7}"/>
              </a:ext>
            </a:extLst>
          </p:cNvPr>
          <p:cNvSpPr/>
          <p:nvPr/>
        </p:nvSpPr>
        <p:spPr>
          <a:xfrm>
            <a:off x="6749675" y="7541040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9277FBA-2AF9-B977-E77B-A9A3BA6A133F}"/>
              </a:ext>
            </a:extLst>
          </p:cNvPr>
          <p:cNvSpPr/>
          <p:nvPr/>
        </p:nvSpPr>
        <p:spPr>
          <a:xfrm>
            <a:off x="6391751" y="756378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CDA59F9D-9D56-8300-0117-651DCBC96839}"/>
              </a:ext>
            </a:extLst>
          </p:cNvPr>
          <p:cNvSpPr/>
          <p:nvPr/>
        </p:nvSpPr>
        <p:spPr>
          <a:xfrm>
            <a:off x="5934069" y="757646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98C393A3-3363-03FD-A46B-98A990A3FB16}"/>
              </a:ext>
            </a:extLst>
          </p:cNvPr>
          <p:cNvSpPr/>
          <p:nvPr/>
        </p:nvSpPr>
        <p:spPr>
          <a:xfrm>
            <a:off x="7271379" y="7559214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id="{0FBADB33-371B-3A24-46A1-445BBBF7DB44}"/>
              </a:ext>
            </a:extLst>
          </p:cNvPr>
          <p:cNvSpPr/>
          <p:nvPr/>
        </p:nvSpPr>
        <p:spPr>
          <a:xfrm>
            <a:off x="5518602" y="756744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051FD029-43C9-3ABA-2387-855DA3BD7794}"/>
              </a:ext>
            </a:extLst>
          </p:cNvPr>
          <p:cNvSpPr txBox="1"/>
          <p:nvPr/>
        </p:nvSpPr>
        <p:spPr>
          <a:xfrm>
            <a:off x="3774508" y="10350861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Abdullah Chaudhary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44C11AF4-BA30-D915-0D3E-A7FA96C089BD}"/>
              </a:ext>
            </a:extLst>
          </p:cNvPr>
          <p:cNvSpPr txBox="1"/>
          <p:nvPr/>
        </p:nvSpPr>
        <p:spPr>
          <a:xfrm>
            <a:off x="1335898" y="7626017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@ashish_Bind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3F0C843A-30AD-9ACA-76EB-2B8AE6928E81}"/>
              </a:ext>
            </a:extLst>
          </p:cNvPr>
          <p:cNvSpPr txBox="1"/>
          <p:nvPr/>
        </p:nvSpPr>
        <p:spPr>
          <a:xfrm>
            <a:off x="4502842" y="7479054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@abd_chaudhary</a:t>
            </a:r>
          </a:p>
        </p:txBody>
      </p:sp>
      <p:sp>
        <p:nvSpPr>
          <p:cNvPr id="51" name="TextBox 22">
            <a:extLst>
              <a:ext uri="{FF2B5EF4-FFF2-40B4-BE49-F238E27FC236}">
                <a16:creationId xmlns:a16="http://schemas.microsoft.com/office/drawing/2014/main" id="{2A5BA847-D71F-AC3D-0A03-EBA9441A1B42}"/>
              </a:ext>
            </a:extLst>
          </p:cNvPr>
          <p:cNvSpPr txBox="1"/>
          <p:nvPr/>
        </p:nvSpPr>
        <p:spPr>
          <a:xfrm>
            <a:off x="2173690" y="6960890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Saood Khan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19D001FF-6E2B-AF85-AC0D-6B5DAEFAD260}"/>
              </a:ext>
            </a:extLst>
          </p:cNvPr>
          <p:cNvSpPr txBox="1"/>
          <p:nvPr/>
        </p:nvSpPr>
        <p:spPr>
          <a:xfrm>
            <a:off x="-1049450" y="6622843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Parthiv Panchal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169C8E14-9064-19F4-3CB2-CBC8D26035C7}"/>
              </a:ext>
            </a:extLst>
          </p:cNvPr>
          <p:cNvSpPr txBox="1"/>
          <p:nvPr/>
        </p:nvSpPr>
        <p:spPr>
          <a:xfrm>
            <a:off x="2931672" y="7062158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@khan_saood</a:t>
            </a: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233FE426-3827-1B6C-EC54-83DA040FE3D0}"/>
              </a:ext>
            </a:extLst>
          </p:cNvPr>
          <p:cNvSpPr txBox="1"/>
          <p:nvPr/>
        </p:nvSpPr>
        <p:spPr>
          <a:xfrm>
            <a:off x="5139780" y="6758843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@panchal_parthiv</a:t>
            </a: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ADBDD7FD-AE26-DF62-559A-5476662016C9}"/>
              </a:ext>
            </a:extLst>
          </p:cNvPr>
          <p:cNvSpPr/>
          <p:nvPr/>
        </p:nvSpPr>
        <p:spPr>
          <a:xfrm>
            <a:off x="3807484" y="7094687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6" name="Freeform 10">
            <a:extLst>
              <a:ext uri="{FF2B5EF4-FFF2-40B4-BE49-F238E27FC236}">
                <a16:creationId xmlns:a16="http://schemas.microsoft.com/office/drawing/2014/main" id="{F9146F8E-9EF7-EE6E-2551-F037CBB53ACA}"/>
              </a:ext>
            </a:extLst>
          </p:cNvPr>
          <p:cNvSpPr/>
          <p:nvPr/>
        </p:nvSpPr>
        <p:spPr>
          <a:xfrm>
            <a:off x="3449560" y="7117427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5CBD23D-61C3-7985-A202-0C49A284D9C4}"/>
              </a:ext>
            </a:extLst>
          </p:cNvPr>
          <p:cNvSpPr/>
          <p:nvPr/>
        </p:nvSpPr>
        <p:spPr>
          <a:xfrm>
            <a:off x="2991878" y="7130115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436D5C64-A71E-B3FF-3142-4D8DB406C588}"/>
              </a:ext>
            </a:extLst>
          </p:cNvPr>
          <p:cNvSpPr/>
          <p:nvPr/>
        </p:nvSpPr>
        <p:spPr>
          <a:xfrm>
            <a:off x="4329188" y="7112861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9" name="Freeform 14">
            <a:extLst>
              <a:ext uri="{FF2B5EF4-FFF2-40B4-BE49-F238E27FC236}">
                <a16:creationId xmlns:a16="http://schemas.microsoft.com/office/drawing/2014/main" id="{945AC66F-90C0-2402-DA09-EF431AB17E4B}"/>
              </a:ext>
            </a:extLst>
          </p:cNvPr>
          <p:cNvSpPr/>
          <p:nvPr/>
        </p:nvSpPr>
        <p:spPr>
          <a:xfrm>
            <a:off x="1439222" y="7112401"/>
            <a:ext cx="225747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7F927744-F15F-5671-0728-26B546A526F5}"/>
              </a:ext>
            </a:extLst>
          </p:cNvPr>
          <p:cNvSpPr/>
          <p:nvPr/>
        </p:nvSpPr>
        <p:spPr>
          <a:xfrm>
            <a:off x="7893132" y="7037196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E33D1AED-4865-26F1-A0A0-97BDD2E983D2}"/>
              </a:ext>
            </a:extLst>
          </p:cNvPr>
          <p:cNvSpPr/>
          <p:nvPr/>
        </p:nvSpPr>
        <p:spPr>
          <a:xfrm>
            <a:off x="7535208" y="7059936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22EE71B8-E830-F94C-BBAD-9D703B2F0253}"/>
              </a:ext>
            </a:extLst>
          </p:cNvPr>
          <p:cNvSpPr/>
          <p:nvPr/>
        </p:nvSpPr>
        <p:spPr>
          <a:xfrm>
            <a:off x="7077526" y="707262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E5932AA7-3D63-74DD-A912-B83D8AE319B1}"/>
              </a:ext>
            </a:extLst>
          </p:cNvPr>
          <p:cNvSpPr/>
          <p:nvPr/>
        </p:nvSpPr>
        <p:spPr>
          <a:xfrm>
            <a:off x="8102169" y="7128852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4" name="Freeform 14">
            <a:extLst>
              <a:ext uri="{FF2B5EF4-FFF2-40B4-BE49-F238E27FC236}">
                <a16:creationId xmlns:a16="http://schemas.microsoft.com/office/drawing/2014/main" id="{B2ED46A0-D875-0F80-3617-410ED541568F}"/>
              </a:ext>
            </a:extLst>
          </p:cNvPr>
          <p:cNvSpPr/>
          <p:nvPr/>
        </p:nvSpPr>
        <p:spPr>
          <a:xfrm>
            <a:off x="6662059" y="706360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65" name="Group 6">
            <a:extLst>
              <a:ext uri="{FF2B5EF4-FFF2-40B4-BE49-F238E27FC236}">
                <a16:creationId xmlns:a16="http://schemas.microsoft.com/office/drawing/2014/main" id="{3213477A-ED10-9C72-F80E-14D8DD851D9E}"/>
              </a:ext>
            </a:extLst>
          </p:cNvPr>
          <p:cNvGrpSpPr/>
          <p:nvPr/>
        </p:nvGrpSpPr>
        <p:grpSpPr>
          <a:xfrm>
            <a:off x="-3407330" y="6213359"/>
            <a:ext cx="3583833" cy="2989384"/>
            <a:chOff x="0" y="0"/>
            <a:chExt cx="812800" cy="812800"/>
          </a:xfrm>
        </p:grpSpPr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F41C7001-27A6-CDBC-AB3F-D30A948E83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t="-12195" b="-12195"/>
              </a:stretch>
            </a:blipFill>
          </p:spPr>
        </p:sp>
      </p:grpSp>
      <p:grpSp>
        <p:nvGrpSpPr>
          <p:cNvPr id="67" name="Group 8">
            <a:extLst>
              <a:ext uri="{FF2B5EF4-FFF2-40B4-BE49-F238E27FC236}">
                <a16:creationId xmlns:a16="http://schemas.microsoft.com/office/drawing/2014/main" id="{E79AE1D1-641B-535B-FF10-24932EE61A89}"/>
              </a:ext>
            </a:extLst>
          </p:cNvPr>
          <p:cNvGrpSpPr/>
          <p:nvPr/>
        </p:nvGrpSpPr>
        <p:grpSpPr>
          <a:xfrm>
            <a:off x="-3677905" y="2288112"/>
            <a:ext cx="3300791" cy="2927084"/>
            <a:chOff x="-287978" y="-59246"/>
            <a:chExt cx="812800" cy="812800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D1D6CE8A-081D-BF8E-4E5F-787B1B340CC7}"/>
                </a:ext>
              </a:extLst>
            </p:cNvPr>
            <p:cNvSpPr/>
            <p:nvPr/>
          </p:nvSpPr>
          <p:spPr>
            <a:xfrm>
              <a:off x="-287978" y="-5924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7"/>
              <a:stretch>
                <a:fillRect t="-2289" b="-31043"/>
              </a:stretch>
            </a:blipFill>
          </p:spPr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Model 68" descr="Tetragonal Prism And Base Blue">
                <a:extLst>
                  <a:ext uri="{FF2B5EF4-FFF2-40B4-BE49-F238E27FC236}">
                    <a16:creationId xmlns:a16="http://schemas.microsoft.com/office/drawing/2014/main" id="{B138EA6F-DCA0-4B67-A82B-59C52714A8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8919773"/>
                  </p:ext>
                </p:extLst>
              </p:nvPr>
            </p:nvGraphicFramePr>
            <p:xfrm rot="5400000">
              <a:off x="5375035" y="2109491"/>
              <a:ext cx="1526296" cy="3105206"/>
            </p:xfrm>
            <a:graphic>
              <a:graphicData uri="http://schemas.microsoft.com/office/drawing/2017/model3d">
                <am3d:model3d r:embed="rId18">
                  <am3d:spPr>
                    <a:xfrm rot="5400000">
                      <a:off x="0" y="0"/>
                      <a:ext cx="1526296" cy="3105206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56694" ay="3970620" az="-341945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400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Model 68" descr="Tetragonal Prism And Base Blue">
                <a:extLst>
                  <a:ext uri="{FF2B5EF4-FFF2-40B4-BE49-F238E27FC236}">
                    <a16:creationId xmlns:a16="http://schemas.microsoft.com/office/drawing/2014/main" id="{B138EA6F-DCA0-4B67-A82B-59C52714A8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5400000">
                <a:off x="5375035" y="2109491"/>
                <a:ext cx="1526296" cy="3105206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TextBox 25">
            <a:extLst>
              <a:ext uri="{FF2B5EF4-FFF2-40B4-BE49-F238E27FC236}">
                <a16:creationId xmlns:a16="http://schemas.microsoft.com/office/drawing/2014/main" id="{F81A144A-183C-47AE-911E-C1F1014245F8}"/>
              </a:ext>
            </a:extLst>
          </p:cNvPr>
          <p:cNvSpPr txBox="1"/>
          <p:nvPr/>
        </p:nvSpPr>
        <p:spPr>
          <a:xfrm>
            <a:off x="-1522831" y="7004496"/>
            <a:ext cx="5190459" cy="856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000" b="1" dirty="0">
                <a:solidFill>
                  <a:schemeClr val="bg1"/>
                </a:solidFill>
                <a:latin typeface="Open Sauce Heavy"/>
              </a:rPr>
              <a:t>Problem statement!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3E10D5B0-FCD1-4DE9-A9E5-306B033DD59C}"/>
              </a:ext>
            </a:extLst>
          </p:cNvPr>
          <p:cNvSpPr txBox="1"/>
          <p:nvPr/>
        </p:nvSpPr>
        <p:spPr>
          <a:xfrm>
            <a:off x="2158767" y="759573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73" name="TextBox 26">
            <a:extLst>
              <a:ext uri="{FF2B5EF4-FFF2-40B4-BE49-F238E27FC236}">
                <a16:creationId xmlns:a16="http://schemas.microsoft.com/office/drawing/2014/main" id="{4F2CF0BE-4857-4CB2-8E5D-D79EE2267976}"/>
              </a:ext>
            </a:extLst>
          </p:cNvPr>
          <p:cNvSpPr txBox="1"/>
          <p:nvPr/>
        </p:nvSpPr>
        <p:spPr>
          <a:xfrm>
            <a:off x="2331251" y="831432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74" name="TextBox 27">
            <a:extLst>
              <a:ext uri="{FF2B5EF4-FFF2-40B4-BE49-F238E27FC236}">
                <a16:creationId xmlns:a16="http://schemas.microsoft.com/office/drawing/2014/main" id="{D343C8BE-46FE-49DC-9340-4D9770C99E82}"/>
              </a:ext>
            </a:extLst>
          </p:cNvPr>
          <p:cNvSpPr txBox="1"/>
          <p:nvPr/>
        </p:nvSpPr>
        <p:spPr>
          <a:xfrm>
            <a:off x="2331251" y="872897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grpSp>
        <p:nvGrpSpPr>
          <p:cNvPr id="75" name="Group 17">
            <a:extLst>
              <a:ext uri="{FF2B5EF4-FFF2-40B4-BE49-F238E27FC236}">
                <a16:creationId xmlns:a16="http://schemas.microsoft.com/office/drawing/2014/main" id="{7DAC8D1F-80ED-486E-83DB-CBF478B89595}"/>
              </a:ext>
            </a:extLst>
          </p:cNvPr>
          <p:cNvGrpSpPr/>
          <p:nvPr/>
        </p:nvGrpSpPr>
        <p:grpSpPr>
          <a:xfrm>
            <a:off x="1954297" y="681558"/>
            <a:ext cx="3143181" cy="485371"/>
            <a:chOff x="0" y="0"/>
            <a:chExt cx="3150129" cy="970742"/>
          </a:xfrm>
        </p:grpSpPr>
        <p:grpSp>
          <p:nvGrpSpPr>
            <p:cNvPr id="76" name="Group 18">
              <a:extLst>
                <a:ext uri="{FF2B5EF4-FFF2-40B4-BE49-F238E27FC236}">
                  <a16:creationId xmlns:a16="http://schemas.microsoft.com/office/drawing/2014/main" id="{9DD46033-6F37-4C44-A08E-0FE01B75775E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A852F02D-5ADA-4DF7-B575-39805F14FAE3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7" name="Group 20">
              <a:extLst>
                <a:ext uri="{FF2B5EF4-FFF2-40B4-BE49-F238E27FC236}">
                  <a16:creationId xmlns:a16="http://schemas.microsoft.com/office/drawing/2014/main" id="{BC325BA4-834A-4F2B-8D09-3100C04625F5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78" name="Freeform 21">
                <a:extLst>
                  <a:ext uri="{FF2B5EF4-FFF2-40B4-BE49-F238E27FC236}">
                    <a16:creationId xmlns:a16="http://schemas.microsoft.com/office/drawing/2014/main" id="{F2A6562F-DDD4-455F-A7A4-47B8CBA7EB88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72" name="TextBox 25">
            <a:extLst>
              <a:ext uri="{FF2B5EF4-FFF2-40B4-BE49-F238E27FC236}">
                <a16:creationId xmlns:a16="http://schemas.microsoft.com/office/drawing/2014/main" id="{79511620-311E-4B80-8099-7D2C0A066E1B}"/>
              </a:ext>
            </a:extLst>
          </p:cNvPr>
          <p:cNvSpPr txBox="1"/>
          <p:nvPr/>
        </p:nvSpPr>
        <p:spPr>
          <a:xfrm>
            <a:off x="2463615" y="784261"/>
            <a:ext cx="2291399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333333"/>
                </a:solidFill>
                <a:latin typeface="Montserrat Semi-Bold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09315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97560" y="1183036"/>
            <a:ext cx="2015530" cy="394935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828877" y="1641981"/>
            <a:ext cx="4739929" cy="473991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422" r="-204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04410" y="-3496349"/>
            <a:ext cx="1766620" cy="176662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086494" y="-3414266"/>
            <a:ext cx="1413539" cy="141353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14663" y="-3900770"/>
            <a:ext cx="1516095" cy="29707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03927" y="-3800667"/>
            <a:ext cx="1296349" cy="254013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2738652" y="1298810"/>
            <a:ext cx="1761381" cy="3451356"/>
          </a:xfrm>
          <a:custGeom>
            <a:avLst/>
            <a:gdLst/>
            <a:ahLst/>
            <a:cxnLst/>
            <a:rect l="l" t="t" r="r" b="b"/>
            <a:pathLst>
              <a:path w="7946977" h="7946977">
                <a:moveTo>
                  <a:pt x="0" y="0"/>
                </a:moveTo>
                <a:lnTo>
                  <a:pt x="7946977" y="0"/>
                </a:lnTo>
                <a:lnTo>
                  <a:pt x="7946977" y="7946977"/>
                </a:lnTo>
                <a:lnTo>
                  <a:pt x="0" y="794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3EBD202-C785-411C-8E71-301FEA9240E8}"/>
              </a:ext>
            </a:extLst>
          </p:cNvPr>
          <p:cNvGrpSpPr>
            <a:grpSpLocks noChangeAspect="1"/>
          </p:cNvGrpSpPr>
          <p:nvPr/>
        </p:nvGrpSpPr>
        <p:grpSpPr>
          <a:xfrm>
            <a:off x="-2038740" y="-49652"/>
            <a:ext cx="1147476" cy="1147476"/>
            <a:chOff x="0" y="0"/>
            <a:chExt cx="6355080" cy="6355080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1AC54C4-0AC1-4610-9D13-49D6A07F43D1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D604971D-5304-4897-B374-C655B7E1EE55}"/>
              </a:ext>
            </a:extLst>
          </p:cNvPr>
          <p:cNvGrpSpPr>
            <a:grpSpLocks noChangeAspect="1"/>
          </p:cNvGrpSpPr>
          <p:nvPr/>
        </p:nvGrpSpPr>
        <p:grpSpPr>
          <a:xfrm>
            <a:off x="13547920" y="1061324"/>
            <a:ext cx="694439" cy="694439"/>
            <a:chOff x="0" y="0"/>
            <a:chExt cx="1708150" cy="1708150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CD9A026-232E-4803-B561-9A6EB0C1B9B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E6FB4E0E-8F66-4047-8F88-3BC247A0CC56}"/>
              </a:ext>
            </a:extLst>
          </p:cNvPr>
          <p:cNvGrpSpPr>
            <a:grpSpLocks noChangeAspect="1"/>
          </p:cNvGrpSpPr>
          <p:nvPr/>
        </p:nvGrpSpPr>
        <p:grpSpPr>
          <a:xfrm>
            <a:off x="9550418" y="7674065"/>
            <a:ext cx="694439" cy="694439"/>
            <a:chOff x="0" y="0"/>
            <a:chExt cx="1708150" cy="1708150"/>
          </a:xfrm>
        </p:grpSpPr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05701F68-92D8-4765-8FCE-A3CEB7DB70FA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43" name="Freeform 26">
            <a:extLst>
              <a:ext uri="{FF2B5EF4-FFF2-40B4-BE49-F238E27FC236}">
                <a16:creationId xmlns:a16="http://schemas.microsoft.com/office/drawing/2014/main" id="{E9433623-8605-4C7A-B200-6DC8DF82D368}"/>
              </a:ext>
            </a:extLst>
          </p:cNvPr>
          <p:cNvSpPr/>
          <p:nvPr/>
        </p:nvSpPr>
        <p:spPr>
          <a:xfrm>
            <a:off x="12261913" y="-1754971"/>
            <a:ext cx="253206" cy="349522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6088ECCF-9921-4988-A947-0130401C2CEE}"/>
              </a:ext>
            </a:extLst>
          </p:cNvPr>
          <p:cNvSpPr/>
          <p:nvPr/>
        </p:nvSpPr>
        <p:spPr>
          <a:xfrm>
            <a:off x="14420957" y="5872185"/>
            <a:ext cx="875741" cy="536532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00F4DACA-D08D-7464-9202-61C7A7CE635A}"/>
              </a:ext>
            </a:extLst>
          </p:cNvPr>
          <p:cNvSpPr txBox="1"/>
          <p:nvPr/>
        </p:nvSpPr>
        <p:spPr>
          <a:xfrm>
            <a:off x="685800" y="1996236"/>
            <a:ext cx="10820400" cy="1604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need of modern world is to have a solution that not only keeps your home safe but also respects your privacy, can evolve with the latest technologies, and fits well into the dynamic lifestyles of today's households.</a:t>
            </a:r>
            <a:endParaRPr lang="en-US" sz="2400" b="1" dirty="0">
              <a:solidFill>
                <a:srgbClr val="333333"/>
              </a:solidFill>
              <a:latin typeface="Open Sauce Heavy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4ED7DE48-29EF-BB66-EC5F-D29349518541}"/>
              </a:ext>
            </a:extLst>
          </p:cNvPr>
          <p:cNvSpPr txBox="1"/>
          <p:nvPr/>
        </p:nvSpPr>
        <p:spPr>
          <a:xfrm>
            <a:off x="-1821876" y="6858000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 we are introducing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5966475"/>
                  </p:ext>
                </p:extLst>
              </p:nvPr>
            </p:nvGraphicFramePr>
            <p:xfrm rot="5400000">
              <a:off x="5138428" y="-1331743"/>
              <a:ext cx="1751779" cy="4659723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751779" cy="4659723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005" ay="149129" az="24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938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5138428" y="-1331743"/>
                <a:ext cx="1751779" cy="465972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25">
            <a:extLst>
              <a:ext uri="{FF2B5EF4-FFF2-40B4-BE49-F238E27FC236}">
                <a16:creationId xmlns:a16="http://schemas.microsoft.com/office/drawing/2014/main" id="{AC82B224-58EF-42BC-87C8-CAB7CF981929}"/>
              </a:ext>
            </a:extLst>
          </p:cNvPr>
          <p:cNvSpPr txBox="1"/>
          <p:nvPr/>
        </p:nvSpPr>
        <p:spPr>
          <a:xfrm>
            <a:off x="3968162" y="380747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000" b="1" dirty="0">
                <a:solidFill>
                  <a:schemeClr val="bg1"/>
                </a:solidFill>
                <a:latin typeface="Open Sauce Heavy"/>
              </a:rPr>
              <a:t>Problem statement!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33E28C9-7CDE-4119-BEC9-D0B04C08D924}"/>
              </a:ext>
            </a:extLst>
          </p:cNvPr>
          <p:cNvSpPr/>
          <p:nvPr/>
        </p:nvSpPr>
        <p:spPr>
          <a:xfrm>
            <a:off x="12515119" y="5163993"/>
            <a:ext cx="3127589" cy="890619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D61840D5-A652-474C-A3C2-64BB0EDC7D51}"/>
              </a:ext>
            </a:extLst>
          </p:cNvPr>
          <p:cNvSpPr txBox="1"/>
          <p:nvPr/>
        </p:nvSpPr>
        <p:spPr>
          <a:xfrm>
            <a:off x="8668713" y="6840544"/>
            <a:ext cx="10820400" cy="99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So, what’s a solution??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F05F498C-6BAE-DE3B-E53A-7B9E11658E18}"/>
              </a:ext>
            </a:extLst>
          </p:cNvPr>
          <p:cNvSpPr txBox="1"/>
          <p:nvPr/>
        </p:nvSpPr>
        <p:spPr>
          <a:xfrm>
            <a:off x="604117" y="6910024"/>
            <a:ext cx="10820400" cy="21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b="1" dirty="0">
                <a:solidFill>
                  <a:srgbClr val="333333"/>
                </a:solidFill>
                <a:latin typeface="Open Sauce Heavy"/>
              </a:rPr>
              <a:t>Current home security and automation systems lack the intelligence needed to keep up with the changing needs of modern households. They struggle with real-time monitoring, proactive security measures, and user-friendly communication. Basic features like facial recognition, abnormality detection, and integration with other smart home devices are often missing. Homeowners are left without a comprehensive solution that ensures privacy, security, and adaptability in today's fast-paced technological environment. There's a clear need for an advanced system that leverages AI, robotics, and IoT to provide a smarter, more user-friendly home security and automation experience.</a:t>
            </a:r>
          </a:p>
        </p:txBody>
      </p:sp>
    </p:spTree>
    <p:extLst>
      <p:ext uri="{BB962C8B-B14F-4D97-AF65-F5344CB8AC3E}">
        <p14:creationId xmlns:p14="http://schemas.microsoft.com/office/powerpoint/2010/main" val="405790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97560" y="1183036"/>
            <a:ext cx="2015530" cy="394935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828877" y="1641981"/>
            <a:ext cx="4739929" cy="473991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422" r="-204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04410" y="-3496349"/>
            <a:ext cx="1766620" cy="176662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086494" y="-3414266"/>
            <a:ext cx="1413539" cy="141353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14663" y="-3900770"/>
            <a:ext cx="1516095" cy="29707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03927" y="-3800667"/>
            <a:ext cx="1296349" cy="254013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2738652" y="1298810"/>
            <a:ext cx="1761381" cy="3451356"/>
          </a:xfrm>
          <a:custGeom>
            <a:avLst/>
            <a:gdLst/>
            <a:ahLst/>
            <a:cxnLst/>
            <a:rect l="l" t="t" r="r" b="b"/>
            <a:pathLst>
              <a:path w="7946977" h="7946977">
                <a:moveTo>
                  <a:pt x="0" y="0"/>
                </a:moveTo>
                <a:lnTo>
                  <a:pt x="7946977" y="0"/>
                </a:lnTo>
                <a:lnTo>
                  <a:pt x="7946977" y="7946977"/>
                </a:lnTo>
                <a:lnTo>
                  <a:pt x="0" y="794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3EBD202-C785-411C-8E71-301FEA9240E8}"/>
              </a:ext>
            </a:extLst>
          </p:cNvPr>
          <p:cNvGrpSpPr>
            <a:grpSpLocks noChangeAspect="1"/>
          </p:cNvGrpSpPr>
          <p:nvPr/>
        </p:nvGrpSpPr>
        <p:grpSpPr>
          <a:xfrm>
            <a:off x="-2038740" y="-49652"/>
            <a:ext cx="1147476" cy="1147476"/>
            <a:chOff x="0" y="0"/>
            <a:chExt cx="6355080" cy="6355080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1AC54C4-0AC1-4610-9D13-49D6A07F43D1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D604971D-5304-4897-B374-C655B7E1EE55}"/>
              </a:ext>
            </a:extLst>
          </p:cNvPr>
          <p:cNvGrpSpPr>
            <a:grpSpLocks noChangeAspect="1"/>
          </p:cNvGrpSpPr>
          <p:nvPr/>
        </p:nvGrpSpPr>
        <p:grpSpPr>
          <a:xfrm>
            <a:off x="13547920" y="1061324"/>
            <a:ext cx="694439" cy="694439"/>
            <a:chOff x="0" y="0"/>
            <a:chExt cx="1708150" cy="1708150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CD9A026-232E-4803-B561-9A6EB0C1B9B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E6FB4E0E-8F66-4047-8F88-3BC247A0CC56}"/>
              </a:ext>
            </a:extLst>
          </p:cNvPr>
          <p:cNvGrpSpPr>
            <a:grpSpLocks noChangeAspect="1"/>
          </p:cNvGrpSpPr>
          <p:nvPr/>
        </p:nvGrpSpPr>
        <p:grpSpPr>
          <a:xfrm>
            <a:off x="9550418" y="7674065"/>
            <a:ext cx="694439" cy="694439"/>
            <a:chOff x="0" y="0"/>
            <a:chExt cx="1708150" cy="1708150"/>
          </a:xfrm>
        </p:grpSpPr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05701F68-92D8-4765-8FCE-A3CEB7DB70FA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43" name="Freeform 26">
            <a:extLst>
              <a:ext uri="{FF2B5EF4-FFF2-40B4-BE49-F238E27FC236}">
                <a16:creationId xmlns:a16="http://schemas.microsoft.com/office/drawing/2014/main" id="{E9433623-8605-4C7A-B200-6DC8DF82D368}"/>
              </a:ext>
            </a:extLst>
          </p:cNvPr>
          <p:cNvSpPr/>
          <p:nvPr/>
        </p:nvSpPr>
        <p:spPr>
          <a:xfrm>
            <a:off x="12261913" y="-1754971"/>
            <a:ext cx="253206" cy="349522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6088ECCF-9921-4988-A947-0130401C2CEE}"/>
              </a:ext>
            </a:extLst>
          </p:cNvPr>
          <p:cNvSpPr/>
          <p:nvPr/>
        </p:nvSpPr>
        <p:spPr>
          <a:xfrm>
            <a:off x="14420957" y="5872185"/>
            <a:ext cx="875741" cy="536532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4ED7DE48-29EF-BB66-EC5F-D29349518541}"/>
              </a:ext>
            </a:extLst>
          </p:cNvPr>
          <p:cNvSpPr txBox="1"/>
          <p:nvPr/>
        </p:nvSpPr>
        <p:spPr>
          <a:xfrm>
            <a:off x="-1821876" y="6858000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 we are introducing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138428" y="-1331743"/>
              <a:ext cx="1751779" cy="4659723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751779" cy="4659723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005" ay="149129" az="24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938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5138428" y="-1331743"/>
                <a:ext cx="1751779" cy="465972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25">
            <a:extLst>
              <a:ext uri="{FF2B5EF4-FFF2-40B4-BE49-F238E27FC236}">
                <a16:creationId xmlns:a16="http://schemas.microsoft.com/office/drawing/2014/main" id="{AC82B224-58EF-42BC-87C8-CAB7CF981929}"/>
              </a:ext>
            </a:extLst>
          </p:cNvPr>
          <p:cNvSpPr txBox="1"/>
          <p:nvPr/>
        </p:nvSpPr>
        <p:spPr>
          <a:xfrm>
            <a:off x="3968162" y="380747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000" b="1" dirty="0">
                <a:solidFill>
                  <a:schemeClr val="bg1"/>
                </a:solidFill>
                <a:latin typeface="Open Sauce Heavy"/>
              </a:rPr>
              <a:t>Problem statement!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33E28C9-7CDE-4119-BEC9-D0B04C08D924}"/>
              </a:ext>
            </a:extLst>
          </p:cNvPr>
          <p:cNvSpPr/>
          <p:nvPr/>
        </p:nvSpPr>
        <p:spPr>
          <a:xfrm>
            <a:off x="12515119" y="5163993"/>
            <a:ext cx="3127589" cy="890619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D61840D5-A652-474C-A3C2-64BB0EDC7D51}"/>
              </a:ext>
            </a:extLst>
          </p:cNvPr>
          <p:cNvSpPr txBox="1"/>
          <p:nvPr/>
        </p:nvSpPr>
        <p:spPr>
          <a:xfrm>
            <a:off x="8668713" y="6840544"/>
            <a:ext cx="10820400" cy="99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So, what’s a solution??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76BECA7-3F23-6AB2-6EB8-BCCF35896EDC}"/>
              </a:ext>
            </a:extLst>
          </p:cNvPr>
          <p:cNvSpPr txBox="1"/>
          <p:nvPr/>
        </p:nvSpPr>
        <p:spPr>
          <a:xfrm>
            <a:off x="685800" y="2762105"/>
            <a:ext cx="10820400" cy="286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  <a:latin typeface="Open Sauce Heavy"/>
              </a:rPr>
              <a:t>Current home security and automation systems lack the intelligence needed to keep up with the changing needs of modern households. They struggle with real-time monitoring, proactive security measures, and user-friendly communication. Basic features like facial recognition, abnormality detection, and integration with other smart home devices are often missing. Homeowners are left without a comprehensive solution that ensures privacy, security, and adaptability in today's fast-paced technological environment. There's a clear need for an advanced system that leverages AI, robotics, and IoT to provide a smarter, more user-friendly home security and automation experience.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D688448-1AE8-CE94-154D-1011C73D5038}"/>
              </a:ext>
            </a:extLst>
          </p:cNvPr>
          <p:cNvSpPr txBox="1"/>
          <p:nvPr/>
        </p:nvSpPr>
        <p:spPr>
          <a:xfrm>
            <a:off x="685800" y="1930353"/>
            <a:ext cx="10820400" cy="662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Description:- 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Open Sauce Heavy"/>
            </a:endParaRPr>
          </a:p>
        </p:txBody>
      </p:sp>
    </p:spTree>
    <p:extLst>
      <p:ext uri="{BB962C8B-B14F-4D97-AF65-F5344CB8AC3E}">
        <p14:creationId xmlns:p14="http://schemas.microsoft.com/office/powerpoint/2010/main" val="58803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97560" y="1183036"/>
            <a:ext cx="2015530" cy="394935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828877" y="1641981"/>
            <a:ext cx="4739929" cy="473991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422" r="-204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04410" y="-3496349"/>
            <a:ext cx="1766620" cy="176662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086494" y="-3414266"/>
            <a:ext cx="1413539" cy="141353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14663" y="-3900770"/>
            <a:ext cx="1516095" cy="29707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03927" y="-3800667"/>
            <a:ext cx="1296349" cy="254013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2738652" y="1298810"/>
            <a:ext cx="1761381" cy="3451356"/>
          </a:xfrm>
          <a:custGeom>
            <a:avLst/>
            <a:gdLst/>
            <a:ahLst/>
            <a:cxnLst/>
            <a:rect l="l" t="t" r="r" b="b"/>
            <a:pathLst>
              <a:path w="7946977" h="7946977">
                <a:moveTo>
                  <a:pt x="0" y="0"/>
                </a:moveTo>
                <a:lnTo>
                  <a:pt x="7946977" y="0"/>
                </a:lnTo>
                <a:lnTo>
                  <a:pt x="7946977" y="7946977"/>
                </a:lnTo>
                <a:lnTo>
                  <a:pt x="0" y="794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3EBD202-C785-411C-8E71-301FEA9240E8}"/>
              </a:ext>
            </a:extLst>
          </p:cNvPr>
          <p:cNvGrpSpPr>
            <a:grpSpLocks noChangeAspect="1"/>
          </p:cNvGrpSpPr>
          <p:nvPr/>
        </p:nvGrpSpPr>
        <p:grpSpPr>
          <a:xfrm>
            <a:off x="-2038740" y="-49652"/>
            <a:ext cx="1147476" cy="1147476"/>
            <a:chOff x="0" y="0"/>
            <a:chExt cx="6355080" cy="6355080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1AC54C4-0AC1-4610-9D13-49D6A07F43D1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D604971D-5304-4897-B374-C655B7E1EE55}"/>
              </a:ext>
            </a:extLst>
          </p:cNvPr>
          <p:cNvGrpSpPr>
            <a:grpSpLocks noChangeAspect="1"/>
          </p:cNvGrpSpPr>
          <p:nvPr/>
        </p:nvGrpSpPr>
        <p:grpSpPr>
          <a:xfrm>
            <a:off x="13547920" y="1061324"/>
            <a:ext cx="694439" cy="694439"/>
            <a:chOff x="0" y="0"/>
            <a:chExt cx="1708150" cy="1708150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CD9A026-232E-4803-B561-9A6EB0C1B9B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E6FB4E0E-8F66-4047-8F88-3BC247A0CC56}"/>
              </a:ext>
            </a:extLst>
          </p:cNvPr>
          <p:cNvGrpSpPr>
            <a:grpSpLocks noChangeAspect="1"/>
          </p:cNvGrpSpPr>
          <p:nvPr/>
        </p:nvGrpSpPr>
        <p:grpSpPr>
          <a:xfrm>
            <a:off x="9550418" y="7674065"/>
            <a:ext cx="694439" cy="694439"/>
            <a:chOff x="0" y="0"/>
            <a:chExt cx="1708150" cy="1708150"/>
          </a:xfrm>
        </p:grpSpPr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05701F68-92D8-4765-8FCE-A3CEB7DB70FA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43" name="Freeform 26">
            <a:extLst>
              <a:ext uri="{FF2B5EF4-FFF2-40B4-BE49-F238E27FC236}">
                <a16:creationId xmlns:a16="http://schemas.microsoft.com/office/drawing/2014/main" id="{E9433623-8605-4C7A-B200-6DC8DF82D368}"/>
              </a:ext>
            </a:extLst>
          </p:cNvPr>
          <p:cNvSpPr/>
          <p:nvPr/>
        </p:nvSpPr>
        <p:spPr>
          <a:xfrm>
            <a:off x="12261913" y="-1754971"/>
            <a:ext cx="253206" cy="349522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6088ECCF-9921-4988-A947-0130401C2CEE}"/>
              </a:ext>
            </a:extLst>
          </p:cNvPr>
          <p:cNvSpPr/>
          <p:nvPr/>
        </p:nvSpPr>
        <p:spPr>
          <a:xfrm>
            <a:off x="14420957" y="5872185"/>
            <a:ext cx="875741" cy="536532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00F4DACA-D08D-7464-9202-61C7A7CE635A}"/>
              </a:ext>
            </a:extLst>
          </p:cNvPr>
          <p:cNvSpPr txBox="1"/>
          <p:nvPr/>
        </p:nvSpPr>
        <p:spPr>
          <a:xfrm>
            <a:off x="-5604163" y="410990"/>
            <a:ext cx="4398818" cy="6605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  <a:latin typeface="Open Sauce Heavy"/>
              </a:rPr>
              <a:t>Current home security and automation systems lack the intelligence needed to keep up with the changing needs of modern households. They struggle with real-time monitoring, proactive security measures, and user-friendly communication. Basic features like facial recognition, abnormality detection, and integration with other smart home devices are often missing. Homeowners are left without a comprehensive solution that ensures privacy, security, and adaptability in today's fast-paced technological environment. There's a clear need for an advanced system that leverages AI, robotics, and IoT to provide a smarter, more user-friendly home security and automation experience.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4ED7DE48-29EF-BB66-EC5F-D29349518541}"/>
              </a:ext>
            </a:extLst>
          </p:cNvPr>
          <p:cNvSpPr txBox="1"/>
          <p:nvPr/>
        </p:nvSpPr>
        <p:spPr>
          <a:xfrm>
            <a:off x="-1821876" y="6858000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 we are introducing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138428" y="-1331743"/>
              <a:ext cx="1751779" cy="4659723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751779" cy="4659723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005" ay="149129" az="24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938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Tetragonal Prism And Base Blue">
                <a:extLst>
                  <a:ext uri="{FF2B5EF4-FFF2-40B4-BE49-F238E27FC236}">
                    <a16:creationId xmlns:a16="http://schemas.microsoft.com/office/drawing/2014/main" id="{6E5F5FF1-24AD-0C03-E2BE-AACFD9038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5138428" y="-1331743"/>
                <a:ext cx="1751779" cy="465972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25">
            <a:extLst>
              <a:ext uri="{FF2B5EF4-FFF2-40B4-BE49-F238E27FC236}">
                <a16:creationId xmlns:a16="http://schemas.microsoft.com/office/drawing/2014/main" id="{AC82B224-58EF-42BC-87C8-CAB7CF981929}"/>
              </a:ext>
            </a:extLst>
          </p:cNvPr>
          <p:cNvSpPr txBox="1"/>
          <p:nvPr/>
        </p:nvSpPr>
        <p:spPr>
          <a:xfrm>
            <a:off x="3968162" y="380747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000" b="1" dirty="0">
                <a:solidFill>
                  <a:schemeClr val="bg1"/>
                </a:solidFill>
                <a:latin typeface="Open Sauce Heavy"/>
              </a:rPr>
              <a:t>Problem statement!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33E28C9-7CDE-4119-BEC9-D0B04C08D924}"/>
              </a:ext>
            </a:extLst>
          </p:cNvPr>
          <p:cNvSpPr/>
          <p:nvPr/>
        </p:nvSpPr>
        <p:spPr>
          <a:xfrm>
            <a:off x="12515119" y="5163993"/>
            <a:ext cx="3127589" cy="890619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BC3EF3CC-E4AF-4DBF-B25F-1B2FB3AB2F1D}"/>
              </a:ext>
            </a:extLst>
          </p:cNvPr>
          <p:cNvSpPr txBox="1"/>
          <p:nvPr/>
        </p:nvSpPr>
        <p:spPr>
          <a:xfrm>
            <a:off x="3148036" y="3266369"/>
            <a:ext cx="10820400" cy="99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So, what’s a solution??</a:t>
            </a:r>
          </a:p>
        </p:txBody>
      </p:sp>
    </p:spTree>
    <p:extLst>
      <p:ext uri="{BB962C8B-B14F-4D97-AF65-F5344CB8AC3E}">
        <p14:creationId xmlns:p14="http://schemas.microsoft.com/office/powerpoint/2010/main" val="420896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C9463AF9-5606-4A86-BE7A-17A581E4763E}"/>
              </a:ext>
            </a:extLst>
          </p:cNvPr>
          <p:cNvSpPr/>
          <p:nvPr/>
        </p:nvSpPr>
        <p:spPr>
          <a:xfrm>
            <a:off x="9064411" y="4513882"/>
            <a:ext cx="3127589" cy="890619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-871986" y="4789914"/>
            <a:ext cx="10085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ABHAR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etragonal Prism And Base Blue">
                <a:extLst>
                  <a:ext uri="{FF2B5EF4-FFF2-40B4-BE49-F238E27FC236}">
                    <a16:creationId xmlns:a16="http://schemas.microsoft.com/office/drawing/2014/main" id="{C2F2D2B8-DE77-30B0-906B-11692655BE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6175398"/>
                  </p:ext>
                </p:extLst>
              </p:nvPr>
            </p:nvGraphicFramePr>
            <p:xfrm rot="5400000">
              <a:off x="4998291" y="-2469122"/>
              <a:ext cx="2195418" cy="7651190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195418" cy="7651190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45652" ay="-4780567" az="-474402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0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etragonal Prism And Base Blue">
                <a:extLst>
                  <a:ext uri="{FF2B5EF4-FFF2-40B4-BE49-F238E27FC236}">
                    <a16:creationId xmlns:a16="http://schemas.microsoft.com/office/drawing/2014/main" id="{C2F2D2B8-DE77-30B0-906B-11692655B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998291" y="-2469122"/>
                <a:ext cx="2195418" cy="765119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25">
            <a:extLst>
              <a:ext uri="{FF2B5EF4-FFF2-40B4-BE49-F238E27FC236}">
                <a16:creationId xmlns:a16="http://schemas.microsoft.com/office/drawing/2014/main" id="{3119CA1E-2902-58AB-5462-D290B4BFD20C}"/>
              </a:ext>
            </a:extLst>
          </p:cNvPr>
          <p:cNvSpPr txBox="1"/>
          <p:nvPr/>
        </p:nvSpPr>
        <p:spPr>
          <a:xfrm>
            <a:off x="3661330" y="657216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400" b="1" dirty="0">
                <a:solidFill>
                  <a:schemeClr val="bg1"/>
                </a:solidFill>
                <a:latin typeface="Open Sauce Heavy"/>
              </a:rPr>
              <a:t>So we are introducing </a:t>
            </a:r>
          </a:p>
        </p:txBody>
      </p:sp>
      <p:pic>
        <p:nvPicPr>
          <p:cNvPr id="6" name="happy">
            <a:hlinkClick r:id="" action="ppaction://media"/>
            <a:extLst>
              <a:ext uri="{FF2B5EF4-FFF2-40B4-BE49-F238E27FC236}">
                <a16:creationId xmlns:a16="http://schemas.microsoft.com/office/drawing/2014/main" id="{52279F2B-B32F-491F-A548-1E59FD5F1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404500"/>
            <a:ext cx="2151529" cy="1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2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C9463AF9-5606-4A86-BE7A-17A581E4763E}"/>
              </a:ext>
            </a:extLst>
          </p:cNvPr>
          <p:cNvSpPr/>
          <p:nvPr/>
        </p:nvSpPr>
        <p:spPr>
          <a:xfrm>
            <a:off x="3326823" y="1725094"/>
            <a:ext cx="9197686" cy="3786163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3762821" y="2773675"/>
            <a:ext cx="10085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Viner Hand ITC" panose="03070502030502020203" pitchFamily="66" charset="0"/>
              </a:rPr>
              <a:t>ABHAR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FB28FEDB-8125-98CE-F502-9992AE3EDCB5}"/>
              </a:ext>
            </a:extLst>
          </p:cNvPr>
          <p:cNvSpPr txBox="1"/>
          <p:nvPr/>
        </p:nvSpPr>
        <p:spPr>
          <a:xfrm>
            <a:off x="3359772" y="569667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 we are introducing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88D31-7771-9150-5279-73B67C591569}"/>
              </a:ext>
            </a:extLst>
          </p:cNvPr>
          <p:cNvSpPr txBox="1"/>
          <p:nvPr/>
        </p:nvSpPr>
        <p:spPr>
          <a:xfrm>
            <a:off x="-10500929" y="5321187"/>
            <a:ext cx="1008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Ai-Based Home Assistant Robo!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FF82C7-0932-804F-7CE3-444738E235A4}"/>
              </a:ext>
            </a:extLst>
          </p:cNvPr>
          <p:cNvGrpSpPr/>
          <p:nvPr/>
        </p:nvGrpSpPr>
        <p:grpSpPr>
          <a:xfrm>
            <a:off x="9111826" y="5782852"/>
            <a:ext cx="6062430" cy="6062430"/>
            <a:chOff x="0" y="0"/>
            <a:chExt cx="6350000" cy="6350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62015DF-D287-FDD8-F6DF-439464BEF3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3BC66259-162F-B7BF-C178-8C73C8202E08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80" y="-1355920"/>
            <a:ext cx="2711840" cy="2711840"/>
            <a:chOff x="0" y="0"/>
            <a:chExt cx="6355080" cy="635508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C176B5-C495-4E1A-020F-63E808FC67D8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D18F7CE8-1386-FA64-1B0F-CCD80392684E}"/>
              </a:ext>
            </a:extLst>
          </p:cNvPr>
          <p:cNvGrpSpPr>
            <a:grpSpLocks noChangeAspect="1"/>
          </p:cNvGrpSpPr>
          <p:nvPr/>
        </p:nvGrpSpPr>
        <p:grpSpPr>
          <a:xfrm>
            <a:off x="11107078" y="-1084923"/>
            <a:ext cx="2169845" cy="2169845"/>
            <a:chOff x="0" y="0"/>
            <a:chExt cx="1708150" cy="170815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C78F6F-CF82-2A82-C087-F3C11BC5FBD3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</p:spTree>
    <p:extLst>
      <p:ext uri="{BB962C8B-B14F-4D97-AF65-F5344CB8AC3E}">
        <p14:creationId xmlns:p14="http://schemas.microsoft.com/office/powerpoint/2010/main" val="29556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C9463AF9-5606-4A86-BE7A-17A581E4763E}"/>
              </a:ext>
            </a:extLst>
          </p:cNvPr>
          <p:cNvSpPr/>
          <p:nvPr/>
        </p:nvSpPr>
        <p:spPr>
          <a:xfrm>
            <a:off x="3326823" y="1725094"/>
            <a:ext cx="9197686" cy="3786163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3762821" y="2773675"/>
            <a:ext cx="10085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Viner Hand ITC" panose="03070502030502020203" pitchFamily="66" charset="0"/>
              </a:rPr>
              <a:t>ABHAR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FB28FEDB-8125-98CE-F502-9992AE3EDCB5}"/>
              </a:ext>
            </a:extLst>
          </p:cNvPr>
          <p:cNvSpPr txBox="1"/>
          <p:nvPr/>
        </p:nvSpPr>
        <p:spPr>
          <a:xfrm>
            <a:off x="3359772" y="569667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So we are introducing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88D31-7771-9150-5279-73B67C591569}"/>
              </a:ext>
            </a:extLst>
          </p:cNvPr>
          <p:cNvSpPr txBox="1"/>
          <p:nvPr/>
        </p:nvSpPr>
        <p:spPr>
          <a:xfrm>
            <a:off x="1607829" y="5049592"/>
            <a:ext cx="1008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Ai-Based Home Assistant Robo!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FF82C7-0932-804F-7CE3-444738E235A4}"/>
              </a:ext>
            </a:extLst>
          </p:cNvPr>
          <p:cNvGrpSpPr/>
          <p:nvPr/>
        </p:nvGrpSpPr>
        <p:grpSpPr>
          <a:xfrm>
            <a:off x="9111826" y="5782852"/>
            <a:ext cx="6062430" cy="6062430"/>
            <a:chOff x="0" y="0"/>
            <a:chExt cx="6350000" cy="6350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62015DF-D287-FDD8-F6DF-439464BEF3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3BC66259-162F-B7BF-C178-8C73C8202E08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80" y="-1355920"/>
            <a:ext cx="2711840" cy="2711840"/>
            <a:chOff x="0" y="0"/>
            <a:chExt cx="6355080" cy="635508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C176B5-C495-4E1A-020F-63E808FC67D8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D18F7CE8-1386-FA64-1B0F-CCD80392684E}"/>
              </a:ext>
            </a:extLst>
          </p:cNvPr>
          <p:cNvGrpSpPr>
            <a:grpSpLocks noChangeAspect="1"/>
          </p:cNvGrpSpPr>
          <p:nvPr/>
        </p:nvGrpSpPr>
        <p:grpSpPr>
          <a:xfrm>
            <a:off x="11107078" y="-1084923"/>
            <a:ext cx="2169845" cy="2169845"/>
            <a:chOff x="0" y="0"/>
            <a:chExt cx="1708150" cy="170815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C78F6F-CF82-2A82-C087-F3C11BC5FBD3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</p:spTree>
    <p:extLst>
      <p:ext uri="{BB962C8B-B14F-4D97-AF65-F5344CB8AC3E}">
        <p14:creationId xmlns:p14="http://schemas.microsoft.com/office/powerpoint/2010/main" val="102067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61221" y="3394710"/>
            <a:ext cx="716963" cy="38092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36727" y="1438479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7606" y="1840337"/>
            <a:ext cx="2379659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54727" y="1787896"/>
            <a:ext cx="2462538" cy="612412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96084" y="1979639"/>
            <a:ext cx="1579824" cy="308776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4815614" y="-1614874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 flipH="1">
            <a:off x="5037621" y="1200597"/>
            <a:ext cx="472823" cy="276218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5600273" y="1192295"/>
            <a:ext cx="461266" cy="246184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6704519" y="1216472"/>
            <a:ext cx="287299" cy="26986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6168232" y="1202724"/>
            <a:ext cx="379611" cy="271963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86725" y="-1550905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054549" y="6097826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3270155" y="2537033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2559416" y="4282448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2823112" y="3487773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2300711" y="5863424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0588" y="1791794"/>
            <a:ext cx="2650817" cy="612412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sp>
        <p:nvSpPr>
          <p:cNvPr id="33" name="Freeform 2">
            <a:extLst>
              <a:ext uri="{FF2B5EF4-FFF2-40B4-BE49-F238E27FC236}">
                <a16:creationId xmlns:a16="http://schemas.microsoft.com/office/drawing/2014/main" id="{7A753D07-DF36-4B97-8199-D869CA11ABF8}"/>
              </a:ext>
            </a:extLst>
          </p:cNvPr>
          <p:cNvSpPr/>
          <p:nvPr/>
        </p:nvSpPr>
        <p:spPr>
          <a:xfrm>
            <a:off x="-9480229" y="6609754"/>
            <a:ext cx="9158936" cy="4260450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9133" y="1201312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74504" y="1373041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588" y="1980474"/>
            <a:ext cx="2733786" cy="1959499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0588" y="4212701"/>
            <a:ext cx="2733786" cy="1959499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57797" y="1980474"/>
            <a:ext cx="2733786" cy="1959499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457797" y="4212701"/>
            <a:ext cx="2733786" cy="1959499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038740" y="-248758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2345000" y="1980474"/>
            <a:ext cx="1055326" cy="931325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Freeform 23"/>
          <p:cNvSpPr/>
          <p:nvPr/>
        </p:nvSpPr>
        <p:spPr>
          <a:xfrm>
            <a:off x="-2591493" y="2999368"/>
            <a:ext cx="1029531" cy="830059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2673742" y="6050657"/>
            <a:ext cx="1194027" cy="117313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5" name="Freeform 25"/>
          <p:cNvSpPr/>
          <p:nvPr/>
        </p:nvSpPr>
        <p:spPr>
          <a:xfrm>
            <a:off x="-4078978" y="5167230"/>
            <a:ext cx="1188717" cy="1188717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6"/>
          <p:cNvSpPr/>
          <p:nvPr/>
        </p:nvSpPr>
        <p:spPr>
          <a:xfrm>
            <a:off x="10530400" y="-1063000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635341" y="5542612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-3454171" y="4371605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602" y="7011719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54976" y="-925335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45097" y="7225137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6C2BA152-F777-7912-2851-8B70851D371E}"/>
              </a:ext>
            </a:extLst>
          </p:cNvPr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</p:spTree>
    <p:extLst>
      <p:ext uri="{BB962C8B-B14F-4D97-AF65-F5344CB8AC3E}">
        <p14:creationId xmlns:p14="http://schemas.microsoft.com/office/powerpoint/2010/main" val="320755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9133" y="1201312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74504" y="1373041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588" y="1980474"/>
            <a:ext cx="2733786" cy="1959499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0588" y="4212701"/>
            <a:ext cx="2733786" cy="1959499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57797" y="1980474"/>
            <a:ext cx="2733786" cy="1959499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457797" y="4212701"/>
            <a:ext cx="2733786" cy="1959499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038740" y="-248758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97618" y="2168170"/>
            <a:ext cx="1055326" cy="931325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388993" y="3196853"/>
            <a:ext cx="1029531" cy="830059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681710" y="4300617"/>
            <a:ext cx="1194027" cy="117313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5" name="Freeform 25"/>
          <p:cNvSpPr/>
          <p:nvPr/>
        </p:nvSpPr>
        <p:spPr>
          <a:xfrm>
            <a:off x="-4240488" y="4575002"/>
            <a:ext cx="1188717" cy="1188717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6"/>
          <p:cNvSpPr/>
          <p:nvPr/>
        </p:nvSpPr>
        <p:spPr>
          <a:xfrm>
            <a:off x="10530400" y="-1063000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635341" y="5542612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8877" y="3149446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890622" y="5763719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2507441" y="5587433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2884107" y="7454160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D1A58195-CC0B-6242-6F1F-DE818A80799D}"/>
              </a:ext>
            </a:extLst>
          </p:cNvPr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</p:spTree>
    <p:extLst>
      <p:ext uri="{BB962C8B-B14F-4D97-AF65-F5344CB8AC3E}">
        <p14:creationId xmlns:p14="http://schemas.microsoft.com/office/powerpoint/2010/main" val="302218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2576" y="165654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28653" y="1171171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096000" y="2751978"/>
            <a:ext cx="3905593" cy="390559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454645" y="1597167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521997" y="3177981"/>
            <a:ext cx="3053600" cy="30535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676343" y="5973233"/>
            <a:ext cx="2164080" cy="0"/>
          </a:xfrm>
          <a:prstGeom prst="line">
            <a:avLst/>
          </a:prstGeom>
          <a:ln w="66675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685800" y="685800"/>
            <a:ext cx="1575065" cy="485371"/>
            <a:chOff x="0" y="0"/>
            <a:chExt cx="3150129" cy="970742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195114" y="2763590"/>
            <a:ext cx="6543869" cy="9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5333" b="1" dirty="0">
                <a:solidFill>
                  <a:srgbClr val="333333"/>
                </a:solidFill>
                <a:latin typeface="Open Sauce Heavy"/>
              </a:rPr>
              <a:t>The Robot!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268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FFFFFF"/>
                </a:solidFill>
                <a:latin typeface="Montserrat Semi-Bo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78317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D8C55E59-9B0C-42FE-BD29-2339F8C327E4}"/>
              </a:ext>
            </a:extLst>
          </p:cNvPr>
          <p:cNvSpPr txBox="1"/>
          <p:nvPr/>
        </p:nvSpPr>
        <p:spPr>
          <a:xfrm>
            <a:off x="1837946" y="4138840"/>
            <a:ext cx="10200870" cy="779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000" dirty="0">
                <a:solidFill>
                  <a:srgbClr val="333333"/>
                </a:solidFill>
                <a:latin typeface="Open Sauce Heavy"/>
              </a:rPr>
              <a:t>AI-Based Home Assistant Robo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393089C2-8285-DC36-84F5-95F9F55CD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733"/>
                  </p:ext>
                </p:extLst>
              </p:nvPr>
            </p:nvGraphicFramePr>
            <p:xfrm>
              <a:off x="-3743160" y="4347381"/>
              <a:ext cx="3736609" cy="16258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36609" cy="16258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162996" ay="3055114" az="-27333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1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393089C2-8285-DC36-84F5-95F9F55CD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743160" y="4347381"/>
                <a:ext cx="3736609" cy="162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Ditetragonal Prism And Base White">
                <a:extLst>
                  <a:ext uri="{FF2B5EF4-FFF2-40B4-BE49-F238E27FC236}">
                    <a16:creationId xmlns:a16="http://schemas.microsoft.com/office/drawing/2014/main" id="{B8F0C498-239A-37CC-8BEE-26A9CABC03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715421"/>
                  </p:ext>
                </p:extLst>
              </p:nvPr>
            </p:nvGraphicFramePr>
            <p:xfrm rot="5400000">
              <a:off x="12953388" y="679464"/>
              <a:ext cx="2263903" cy="3564453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2263903" cy="3564453"/>
                    </a:xfrm>
                    <a:prstGeom prst="rect">
                      <a:avLst/>
                    </a:prstGeom>
                  </am3d:spPr>
                  <am3d:camera>
                    <am3d:pos x="0" y="0" z="664708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034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30716" ay="-130238" az="1079358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295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Ditetragonal Prism And Base White">
                <a:extLst>
                  <a:ext uri="{FF2B5EF4-FFF2-40B4-BE49-F238E27FC236}">
                    <a16:creationId xmlns:a16="http://schemas.microsoft.com/office/drawing/2014/main" id="{B8F0C498-239A-37CC-8BEE-26A9CABC03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2953388" y="679464"/>
                <a:ext cx="2263903" cy="356445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22">
            <a:extLst>
              <a:ext uri="{FF2B5EF4-FFF2-40B4-BE49-F238E27FC236}">
                <a16:creationId xmlns:a16="http://schemas.microsoft.com/office/drawing/2014/main" id="{CBB5CF9F-8779-812D-0CCF-5541B83F895D}"/>
              </a:ext>
            </a:extLst>
          </p:cNvPr>
          <p:cNvSpPr txBox="1"/>
          <p:nvPr/>
        </p:nvSpPr>
        <p:spPr>
          <a:xfrm>
            <a:off x="12595631" y="1905397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Open Sauce Heavy"/>
              </a:rPr>
              <a:t>AI Integration &amp; backend process</a:t>
            </a:r>
          </a:p>
        </p:txBody>
      </p:sp>
    </p:spTree>
    <p:extLst>
      <p:ext uri="{BB962C8B-B14F-4D97-AF65-F5344CB8AC3E}">
        <p14:creationId xmlns:p14="http://schemas.microsoft.com/office/powerpoint/2010/main" val="190345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9133" y="1201312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74504" y="1373041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588" y="1980474"/>
            <a:ext cx="2733786" cy="1959499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0588" y="4212701"/>
            <a:ext cx="2733786" cy="1959499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57797" y="1980474"/>
            <a:ext cx="2733786" cy="1959499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457797" y="4212701"/>
            <a:ext cx="2733786" cy="1959499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038740" y="-248758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97618" y="2168170"/>
            <a:ext cx="1055326" cy="931325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309925" y="2269436"/>
            <a:ext cx="1029531" cy="830059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2237921" y="3611883"/>
            <a:ext cx="1194027" cy="117313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5" name="Freeform 25"/>
          <p:cNvSpPr/>
          <p:nvPr/>
        </p:nvSpPr>
        <p:spPr>
          <a:xfrm>
            <a:off x="-2767532" y="1573811"/>
            <a:ext cx="1188717" cy="1188717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6"/>
          <p:cNvSpPr/>
          <p:nvPr/>
        </p:nvSpPr>
        <p:spPr>
          <a:xfrm>
            <a:off x="10530400" y="-1063000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635341" y="5542612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8877" y="3149446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031627" y="5560322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22308" y="3149445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3874334" y="3789267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140D17B5-6CA0-AD1E-EC58-8243B1EAEA8E}"/>
              </a:ext>
            </a:extLst>
          </p:cNvPr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</p:spTree>
    <p:extLst>
      <p:ext uri="{BB962C8B-B14F-4D97-AF65-F5344CB8AC3E}">
        <p14:creationId xmlns:p14="http://schemas.microsoft.com/office/powerpoint/2010/main" val="216970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9133" y="1201312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74504" y="1373041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588" y="1980474"/>
            <a:ext cx="2733786" cy="1959499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0588" y="4212701"/>
            <a:ext cx="2733786" cy="1959499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57797" y="1980474"/>
            <a:ext cx="2733786" cy="1959499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457797" y="4212701"/>
            <a:ext cx="2733786" cy="1959499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038740" y="-248758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97618" y="2168170"/>
            <a:ext cx="1055326" cy="931325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309925" y="2269436"/>
            <a:ext cx="1029531" cy="830059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7618" y="4334421"/>
            <a:ext cx="1194027" cy="117313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2735509" y="4353895"/>
            <a:ext cx="1188717" cy="1188717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6"/>
          <p:cNvSpPr/>
          <p:nvPr/>
        </p:nvSpPr>
        <p:spPr>
          <a:xfrm>
            <a:off x="10530400" y="-1063000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635341" y="5542612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8877" y="3149446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602" y="5510862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22308" y="3149445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2732141" y="6200007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C9160C15-86A4-BB25-121A-661F00E60960}"/>
              </a:ext>
            </a:extLst>
          </p:cNvPr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</p:spTree>
    <p:extLst>
      <p:ext uri="{BB962C8B-B14F-4D97-AF65-F5344CB8AC3E}">
        <p14:creationId xmlns:p14="http://schemas.microsoft.com/office/powerpoint/2010/main" val="303371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9703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9133" y="1201312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74504" y="1373041"/>
            <a:ext cx="4490401" cy="449038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588" y="1980474"/>
            <a:ext cx="2733786" cy="1959499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0588" y="4212701"/>
            <a:ext cx="2733786" cy="1959499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57797" y="1980474"/>
            <a:ext cx="2733786" cy="1959499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457797" y="4212701"/>
            <a:ext cx="2733786" cy="1959499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038740" y="-248758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84201" y="-128825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50418" y="6198659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97618" y="2168170"/>
            <a:ext cx="1055326" cy="931325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309925" y="2269436"/>
            <a:ext cx="1029531" cy="830059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7618" y="4334421"/>
            <a:ext cx="1194027" cy="1173132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150738" y="4371605"/>
            <a:ext cx="1188717" cy="1188717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530400" y="-1063000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635341" y="5542612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8877" y="3149446"/>
            <a:ext cx="3097209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602" y="5510862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22308" y="3149445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35218" y="5542876"/>
            <a:ext cx="2019758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E4FA0A64-7C56-D5CA-D194-8F09612731D9}"/>
              </a:ext>
            </a:extLst>
          </p:cNvPr>
          <p:cNvSpPr txBox="1"/>
          <p:nvPr/>
        </p:nvSpPr>
        <p:spPr>
          <a:xfrm>
            <a:off x="710106" y="939367"/>
            <a:ext cx="51319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dirty="0">
                <a:solidFill>
                  <a:srgbClr val="333333"/>
                </a:solidFill>
                <a:latin typeface="Open Sauce Heavy"/>
              </a:rPr>
              <a:t>Main Features </a:t>
            </a:r>
          </a:p>
        </p:txBody>
      </p:sp>
    </p:spTree>
    <p:extLst>
      <p:ext uri="{BB962C8B-B14F-4D97-AF65-F5344CB8AC3E}">
        <p14:creationId xmlns:p14="http://schemas.microsoft.com/office/powerpoint/2010/main" val="422919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Materialbot">
                <a:extLst>
                  <a:ext uri="{FF2B5EF4-FFF2-40B4-BE49-F238E27FC236}">
                    <a16:creationId xmlns:a16="http://schemas.microsoft.com/office/drawing/2014/main" id="{CADD8502-0075-DAAA-5C35-3B34DECBE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8859425"/>
                  </p:ext>
                </p:extLst>
              </p:nvPr>
            </p:nvGraphicFramePr>
            <p:xfrm>
              <a:off x="10097324" y="96836"/>
              <a:ext cx="814477" cy="118790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814477" cy="11879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749078" ay="-1788460" az="-929806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58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Materialbot">
                <a:extLst>
                  <a:ext uri="{FF2B5EF4-FFF2-40B4-BE49-F238E27FC236}">
                    <a16:creationId xmlns:a16="http://schemas.microsoft.com/office/drawing/2014/main" id="{CADD8502-0075-DAAA-5C35-3B34DECBE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97324" y="96836"/>
                <a:ext cx="814477" cy="1187909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495679" y="4231638"/>
            <a:ext cx="1424456" cy="11051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6185531" y="4422469"/>
            <a:ext cx="1119656" cy="8686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8461031" y="4871305"/>
            <a:ext cx="699190" cy="645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3133824" y="3681756"/>
            <a:ext cx="1166684" cy="6465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431015" y="3051691"/>
            <a:ext cx="1264896" cy="10281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3031779" y="4707381"/>
            <a:ext cx="1100397" cy="15837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2279829" y="2219224"/>
            <a:ext cx="949358" cy="1374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6533032" y="5424826"/>
            <a:ext cx="1061477" cy="8608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6401231" y="2560621"/>
            <a:ext cx="1193278" cy="960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4602099" y="2486044"/>
            <a:ext cx="1269632" cy="13973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9709654" y="4239909"/>
            <a:ext cx="646101" cy="639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1629303" y="5709829"/>
            <a:ext cx="681037" cy="5755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>
            <a:off x="4702569" y="5342514"/>
            <a:ext cx="924121" cy="9119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8071789" y="3292281"/>
            <a:ext cx="1288090" cy="10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1016416" y="3828692"/>
            <a:ext cx="3093063" cy="2399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5954555" y="2185170"/>
            <a:ext cx="1119656" cy="8686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7158825" y="2260813"/>
            <a:ext cx="699190" cy="645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9240864" y="1372767"/>
            <a:ext cx="1166684" cy="6465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2691232" y="2093250"/>
            <a:ext cx="1264896" cy="10281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1635924" y="1948695"/>
            <a:ext cx="1100397" cy="15837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4950309" y="1972891"/>
            <a:ext cx="949358" cy="1374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8114487" y="1232383"/>
            <a:ext cx="1061477" cy="8608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7869231" y="2103409"/>
            <a:ext cx="1193278" cy="960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3721364" y="1949694"/>
            <a:ext cx="1269632" cy="13973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10461572" y="1433966"/>
            <a:ext cx="646101" cy="639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10368421" y="2394254"/>
            <a:ext cx="681037" cy="5755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>
            <a:off x="7255013" y="1146728"/>
            <a:ext cx="924121" cy="9119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9043775" y="2039208"/>
            <a:ext cx="1288090" cy="1069234"/>
          </a:xfrm>
          <a:prstGeom prst="rect">
            <a:avLst/>
          </a:prstGeom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8ECA0056-231E-E18B-BE29-46A256599C96}"/>
              </a:ext>
            </a:extLst>
          </p:cNvPr>
          <p:cNvSpPr txBox="1"/>
          <p:nvPr/>
        </p:nvSpPr>
        <p:spPr>
          <a:xfrm>
            <a:off x="4451371" y="472337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ESP 82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630A8C88-5E4E-4E4F-9088-8BAB87225D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347208"/>
                  </p:ext>
                </p:extLst>
              </p:nvPr>
            </p:nvGraphicFramePr>
            <p:xfrm>
              <a:off x="10097324" y="96836"/>
              <a:ext cx="814477" cy="1187909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14477" cy="11879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749078" ay="-1788460" az="-929806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458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630A8C88-5E4E-4E4F-9088-8BAB87225D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97324" y="96836"/>
                <a:ext cx="814477" cy="1187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89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379969" y="2291103"/>
            <a:ext cx="1005087" cy="779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5954555" y="2185170"/>
            <a:ext cx="1119656" cy="8686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7158825" y="2260813"/>
            <a:ext cx="699190" cy="645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9240864" y="1372767"/>
            <a:ext cx="1166684" cy="6465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2691232" y="2093250"/>
            <a:ext cx="1264896" cy="10281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1635924" y="1948695"/>
            <a:ext cx="1100397" cy="15837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4950309" y="1972891"/>
            <a:ext cx="949358" cy="1374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8114487" y="1232383"/>
            <a:ext cx="1061477" cy="8608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7869231" y="2103409"/>
            <a:ext cx="1193278" cy="960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651256" y="3184715"/>
            <a:ext cx="3170316" cy="3489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10461572" y="1433966"/>
            <a:ext cx="646101" cy="639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10368421" y="2394254"/>
            <a:ext cx="681037" cy="5755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>
            <a:off x="7255013" y="1146728"/>
            <a:ext cx="924121" cy="9119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9043775" y="2039208"/>
            <a:ext cx="1288090" cy="1069234"/>
          </a:xfrm>
          <a:prstGeom prst="rect">
            <a:avLst/>
          </a:prstGeom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8ECA0056-231E-E18B-BE29-46A256599C96}"/>
              </a:ext>
            </a:extLst>
          </p:cNvPr>
          <p:cNvSpPr txBox="1"/>
          <p:nvPr/>
        </p:nvSpPr>
        <p:spPr>
          <a:xfrm>
            <a:off x="4451371" y="472337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L298N Motor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AEB17EC3-A4F1-4552-B4D7-DBC5627156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347208"/>
                  </p:ext>
                </p:extLst>
              </p:nvPr>
            </p:nvGraphicFramePr>
            <p:xfrm>
              <a:off x="10097324" y="96836"/>
              <a:ext cx="814477" cy="1187909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14477" cy="11879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749078" ay="-1788460" az="-929806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458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AEB17EC3-A4F1-4552-B4D7-DBC562715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97324" y="96836"/>
                <a:ext cx="814477" cy="1187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45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379969" y="2291103"/>
            <a:ext cx="1005087" cy="779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308030" y="3802362"/>
            <a:ext cx="3721891" cy="28874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7158825" y="2260813"/>
            <a:ext cx="699190" cy="645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9240864" y="1372767"/>
            <a:ext cx="1166684" cy="6465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2691232" y="2093250"/>
            <a:ext cx="1264896" cy="10281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1635924" y="1948695"/>
            <a:ext cx="1100397" cy="15837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4950309" y="1972891"/>
            <a:ext cx="949358" cy="1374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8114487" y="1232383"/>
            <a:ext cx="1061477" cy="8608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7869231" y="2103409"/>
            <a:ext cx="1193278" cy="960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3840569" y="2149708"/>
            <a:ext cx="1014251" cy="11162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10461572" y="1433966"/>
            <a:ext cx="646101" cy="639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10368421" y="2394254"/>
            <a:ext cx="681037" cy="5755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>
            <a:off x="7255013" y="1146728"/>
            <a:ext cx="924121" cy="9119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9043775" y="2039208"/>
            <a:ext cx="1288090" cy="1069234"/>
          </a:xfrm>
          <a:prstGeom prst="rect">
            <a:avLst/>
          </a:prstGeom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8ECA0056-231E-E18B-BE29-46A256599C96}"/>
              </a:ext>
            </a:extLst>
          </p:cNvPr>
          <p:cNvSpPr txBox="1"/>
          <p:nvPr/>
        </p:nvSpPr>
        <p:spPr>
          <a:xfrm>
            <a:off x="5012749" y="4354036"/>
            <a:ext cx="4629138" cy="15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Microcontroller</a:t>
            </a:r>
          </a:p>
          <a:p>
            <a:pPr algn="ctr"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 Raspberry pi </a:t>
            </a: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CD178F53-D2F4-AF98-D2BB-DA1EABF63B82}"/>
              </a:ext>
            </a:extLst>
          </p:cNvPr>
          <p:cNvSpPr txBox="1"/>
          <p:nvPr/>
        </p:nvSpPr>
        <p:spPr>
          <a:xfrm>
            <a:off x="4634701" y="3642365"/>
            <a:ext cx="6682483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FF0000"/>
                </a:solidFill>
                <a:latin typeface="Open Sauce Heavy"/>
              </a:rPr>
              <a:t>Heart of our Robo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Materialbot">
                <a:extLst>
                  <a:ext uri="{FF2B5EF4-FFF2-40B4-BE49-F238E27FC236}">
                    <a16:creationId xmlns:a16="http://schemas.microsoft.com/office/drawing/2014/main" id="{64ABCC1B-5644-441F-9CC7-B51C01636C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347208"/>
                  </p:ext>
                </p:extLst>
              </p:nvPr>
            </p:nvGraphicFramePr>
            <p:xfrm>
              <a:off x="10097324" y="96836"/>
              <a:ext cx="814477" cy="1187909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14477" cy="11879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749078" ay="-1788460" az="-929806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458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Materialbot">
                <a:extLst>
                  <a:ext uri="{FF2B5EF4-FFF2-40B4-BE49-F238E27FC236}">
                    <a16:creationId xmlns:a16="http://schemas.microsoft.com/office/drawing/2014/main" id="{64ABCC1B-5644-441F-9CC7-B51C01636C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97324" y="96836"/>
                <a:ext cx="814477" cy="1187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379969" y="2291103"/>
            <a:ext cx="1005087" cy="779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6013618" y="2310992"/>
            <a:ext cx="833789" cy="6468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7158825" y="2260813"/>
            <a:ext cx="699190" cy="645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9240864" y="1372767"/>
            <a:ext cx="1166684" cy="6465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2691232" y="2093250"/>
            <a:ext cx="1264896" cy="10281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1635924" y="1948695"/>
            <a:ext cx="1100397" cy="15837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4950309" y="1972891"/>
            <a:ext cx="949358" cy="1374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8114487" y="1232383"/>
            <a:ext cx="1061477" cy="8608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7869231" y="2103409"/>
            <a:ext cx="1193278" cy="960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3840569" y="2149708"/>
            <a:ext cx="1014251" cy="11162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10461572" y="1433966"/>
            <a:ext cx="646101" cy="639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10368421" y="2394254"/>
            <a:ext cx="681037" cy="5755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>
            <a:off x="879555" y="3464058"/>
            <a:ext cx="3295545" cy="32521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9043775" y="2039208"/>
            <a:ext cx="1288090" cy="1069234"/>
          </a:xfrm>
          <a:prstGeom prst="rect">
            <a:avLst/>
          </a:prstGeom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8ECA0056-231E-E18B-BE29-46A256599C96}"/>
              </a:ext>
            </a:extLst>
          </p:cNvPr>
          <p:cNvSpPr txBox="1"/>
          <p:nvPr/>
        </p:nvSpPr>
        <p:spPr>
          <a:xfrm>
            <a:off x="4042031" y="4582096"/>
            <a:ext cx="4629138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Gyroscope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3B00E1F5-CF38-4C58-B3A5-1583E2151A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347208"/>
                  </p:ext>
                </p:extLst>
              </p:nvPr>
            </p:nvGraphicFramePr>
            <p:xfrm>
              <a:off x="10097324" y="96836"/>
              <a:ext cx="814477" cy="1187909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14477" cy="11879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749078" ay="-1788460" az="-929806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458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Materialbot">
                <a:extLst>
                  <a:ext uri="{FF2B5EF4-FFF2-40B4-BE49-F238E27FC236}">
                    <a16:creationId xmlns:a16="http://schemas.microsoft.com/office/drawing/2014/main" id="{3B00E1F5-CF38-4C58-B3A5-1583E2151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97324" y="96836"/>
                <a:ext cx="814477" cy="1187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03BE6EDC-8C81-C3F7-60BD-D3DF054D3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1575991"/>
                  </p:ext>
                </p:extLst>
              </p:nvPr>
            </p:nvGraphicFramePr>
            <p:xfrm rot="5400000">
              <a:off x="14547379" y="5135957"/>
              <a:ext cx="1822014" cy="1424404"/>
            </p:xfrm>
            <a:graphic>
              <a:graphicData uri="http://schemas.microsoft.com/office/drawing/2017/model3d">
                <am3d:model3d r:embed="rId31">
                  <am3d:spPr>
                    <a:xfrm rot="5400000">
                      <a:off x="0" y="0"/>
                      <a:ext cx="1822014" cy="1424404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7044263" ay="4574614" az="-7085496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2266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03BE6EDC-8C81-C3F7-60BD-D3DF054D3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5400000">
                <a:off x="14547379" y="5135957"/>
                <a:ext cx="1822014" cy="14244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70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 flipH="1">
            <a:off x="5858878" y="4107157"/>
            <a:ext cx="92543" cy="717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 flipV="1">
            <a:off x="5526231" y="4273602"/>
            <a:ext cx="120614" cy="935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 flipH="1">
            <a:off x="6044581" y="4429557"/>
            <a:ext cx="92543" cy="854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 flipV="1">
            <a:off x="5830477" y="4414345"/>
            <a:ext cx="217315" cy="1204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 flipV="1">
            <a:off x="6067453" y="4146416"/>
            <a:ext cx="115118" cy="935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 flipV="1">
            <a:off x="5892243" y="4356417"/>
            <a:ext cx="80497" cy="1158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 flipH="1" flipV="1">
            <a:off x="5756816" y="4204390"/>
            <a:ext cx="290103" cy="41990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 flipV="1">
            <a:off x="6013807" y="4239990"/>
            <a:ext cx="357814" cy="2901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5862431" y="3919971"/>
            <a:ext cx="64729" cy="520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 flipV="1">
            <a:off x="5686588" y="4331614"/>
            <a:ext cx="344579" cy="3792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 flipV="1">
            <a:off x="5841846" y="4212030"/>
            <a:ext cx="103108" cy="1020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 flipH="1">
            <a:off x="6251424" y="4117916"/>
            <a:ext cx="144437" cy="12207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 flipH="1" flipV="1">
            <a:off x="6401072" y="5009265"/>
            <a:ext cx="46330" cy="457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 flipH="1">
            <a:off x="5790025" y="4192321"/>
            <a:ext cx="55077" cy="4571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465D0-8393-3881-6246-436D31B1C0A6}"/>
              </a:ext>
            </a:extLst>
          </p:cNvPr>
          <p:cNvSpPr/>
          <p:nvPr/>
        </p:nvSpPr>
        <p:spPr>
          <a:xfrm>
            <a:off x="10701366" y="3230141"/>
            <a:ext cx="6430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and Budget?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A3BF7418-F78B-4586-C04E-DC6A8B3232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8774071"/>
                  </p:ext>
                </p:extLst>
              </p:nvPr>
            </p:nvGraphicFramePr>
            <p:xfrm rot="5400000">
              <a:off x="3555983" y="2012393"/>
              <a:ext cx="5099272" cy="4821141"/>
            </p:xfrm>
            <a:graphic>
              <a:graphicData uri="http://schemas.microsoft.com/office/drawing/2017/model3d">
                <am3d:model3d r:embed="rId29">
                  <am3d:spPr>
                    <a:xfrm rot="5400000">
                      <a:off x="0" y="0"/>
                      <a:ext cx="5099272" cy="4821141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4690613" ay="-2144214" az="4216918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6973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A3BF7418-F78B-4586-C04E-DC6A8B3232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 rot="5400000">
                <a:off x="3555983" y="2012393"/>
                <a:ext cx="5099272" cy="48211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92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 flipH="1">
            <a:off x="5858878" y="4107157"/>
            <a:ext cx="92543" cy="717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 flipV="1">
            <a:off x="5526231" y="4273602"/>
            <a:ext cx="120614" cy="935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 flipH="1">
            <a:off x="6044581" y="4429557"/>
            <a:ext cx="92543" cy="854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 flipV="1">
            <a:off x="5830477" y="4414345"/>
            <a:ext cx="217315" cy="1204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 flipV="1">
            <a:off x="6067453" y="4146416"/>
            <a:ext cx="115118" cy="935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 flipV="1">
            <a:off x="5892243" y="4356417"/>
            <a:ext cx="80497" cy="1158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 flipH="1" flipV="1">
            <a:off x="5756816" y="4204390"/>
            <a:ext cx="290103" cy="41990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 flipV="1">
            <a:off x="6013807" y="4239990"/>
            <a:ext cx="357814" cy="2901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5862431" y="3919971"/>
            <a:ext cx="64729" cy="520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 flipV="1">
            <a:off x="5686588" y="4331614"/>
            <a:ext cx="344579" cy="3792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 flipV="1">
            <a:off x="5841846" y="4212030"/>
            <a:ext cx="103108" cy="1020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 flipH="1">
            <a:off x="6251424" y="4117916"/>
            <a:ext cx="144437" cy="12207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 flipH="1" flipV="1">
            <a:off x="6401072" y="5009265"/>
            <a:ext cx="46330" cy="457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 flipH="1">
            <a:off x="5790025" y="4192321"/>
            <a:ext cx="55077" cy="4571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317184" y="-38763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11529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465D0-8393-3881-6246-436D31B1C0A6}"/>
              </a:ext>
            </a:extLst>
          </p:cNvPr>
          <p:cNvSpPr/>
          <p:nvPr/>
        </p:nvSpPr>
        <p:spPr>
          <a:xfrm>
            <a:off x="10701366" y="3230141"/>
            <a:ext cx="6430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and Budget?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BD0B9F-3266-53E2-E6E6-0D19E662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>
            <a:off x="2597160" y="3746918"/>
            <a:ext cx="1005087" cy="779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2B40D0-D629-DC21-02FA-BCF7849F8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>
            <a:off x="4064946" y="5755564"/>
            <a:ext cx="833789" cy="6468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3389A6-9636-ABAA-CBE0-FD3914E8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>
            <a:off x="7656257" y="4417554"/>
            <a:ext cx="673850" cy="6220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631DC9-5AD2-6E64-6CD2-E03647AE6E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>
            <a:off x="2801017" y="4459034"/>
            <a:ext cx="1166684" cy="6465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E5AFEFB-5CAD-F0B3-3FF9-E138E8F7F9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>
            <a:off x="7337421" y="2830965"/>
            <a:ext cx="709007" cy="57631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AA2C47-099C-75F3-4883-A6EF511E46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>
            <a:off x="6826081" y="1737735"/>
            <a:ext cx="844064" cy="12148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50C760-22AE-75DD-CC4E-1EA7E0265D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>
            <a:off x="3840569" y="3641879"/>
            <a:ext cx="358398" cy="5187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C9F6EE-0724-9080-EB47-2EC8C38765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>
            <a:off x="3891893" y="1916763"/>
            <a:ext cx="1061477" cy="8608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E89294-ECE2-A432-A7AC-71C34325F5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>
            <a:off x="3272524" y="2719347"/>
            <a:ext cx="1193278" cy="9602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7C1943-C4FD-FCCC-48E4-97F1E30943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>
            <a:off x="7445974" y="3484170"/>
            <a:ext cx="742165" cy="81681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B51CDD-2A56-23AD-074C-5C54FD5FA35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>
            <a:off x="7936158" y="2439716"/>
            <a:ext cx="646101" cy="6392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0908D0A-0667-7B4A-F5EF-E712AEDB6C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>
            <a:off x="4251273" y="5127391"/>
            <a:ext cx="681037" cy="5755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5F1489-C46C-388F-E65F-749C6EF3CE3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>
            <a:off x="6754899" y="5200176"/>
            <a:ext cx="1288090" cy="1069234"/>
          </a:xfrm>
          <a:prstGeom prst="rect">
            <a:avLst/>
          </a:prstGeom>
        </p:spPr>
      </p:pic>
      <p:sp>
        <p:nvSpPr>
          <p:cNvPr id="61" name="AutoShape 2" descr="blob:https://web.whatsapp.com/4ab8338b-ed4d-48eb-ac09-6b82c4095781">
            <a:extLst>
              <a:ext uri="{FF2B5EF4-FFF2-40B4-BE49-F238E27FC236}">
                <a16:creationId xmlns:a16="http://schemas.microsoft.com/office/drawing/2014/main" id="{7259A93D-9328-4B2E-84A5-EDFD8E8E0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853831"/>
            <a:ext cx="2727569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93F3651-CE40-47D8-AD87-BD4C3AEC4F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38" y="4306285"/>
            <a:ext cx="1256505" cy="11413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3D Model 62">
                <a:extLst>
                  <a:ext uri="{FF2B5EF4-FFF2-40B4-BE49-F238E27FC236}">
                    <a16:creationId xmlns:a16="http://schemas.microsoft.com/office/drawing/2014/main" id="{C9D27ADE-B914-4644-7895-B23C49B67C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946306"/>
                  </p:ext>
                </p:extLst>
              </p:nvPr>
            </p:nvGraphicFramePr>
            <p:xfrm rot="5400000">
              <a:off x="12593000" y="808360"/>
              <a:ext cx="1868860" cy="1707597"/>
            </p:xfrm>
            <a:graphic>
              <a:graphicData uri="http://schemas.microsoft.com/office/drawing/2017/model3d">
                <am3d:model3d r:embed="rId30">
                  <am3d:spPr>
                    <a:xfrm rot="5400000">
                      <a:off x="0" y="0"/>
                      <a:ext cx="1868860" cy="1707597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1566" ay="-1636019" az="3835038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340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3D Model 62">
                <a:extLst>
                  <a:ext uri="{FF2B5EF4-FFF2-40B4-BE49-F238E27FC236}">
                    <a16:creationId xmlns:a16="http://schemas.microsoft.com/office/drawing/2014/main" id="{C9D27ADE-B914-4644-7895-B23C49B67C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5400000">
                <a:off x="12593000" y="808360"/>
                <a:ext cx="1868860" cy="170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 Model 63">
                <a:extLst>
                  <a:ext uri="{FF2B5EF4-FFF2-40B4-BE49-F238E27FC236}">
                    <a16:creationId xmlns:a16="http://schemas.microsoft.com/office/drawing/2014/main" id="{5FBA458D-6DB5-52C9-AE56-95494968E2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8117399"/>
                  </p:ext>
                </p:extLst>
              </p:nvPr>
            </p:nvGraphicFramePr>
            <p:xfrm rot="5400000">
              <a:off x="4221843" y="2336097"/>
              <a:ext cx="3256743" cy="3188802"/>
            </p:xfrm>
            <a:graphic>
              <a:graphicData uri="http://schemas.microsoft.com/office/drawing/2017/model3d">
                <am3d:model3d r:embed="rId30">
                  <am3d:spPr>
                    <a:xfrm rot="5400000">
                      <a:off x="0" y="0"/>
                      <a:ext cx="3256743" cy="3188802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2366" ay="-2818522" az="3391933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4380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 Model 63">
                <a:extLst>
                  <a:ext uri="{FF2B5EF4-FFF2-40B4-BE49-F238E27FC236}">
                    <a16:creationId xmlns:a16="http://schemas.microsoft.com/office/drawing/2014/main" id="{5FBA458D-6DB5-52C9-AE56-95494968E2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5400000">
                <a:off x="4221843" y="2336097"/>
                <a:ext cx="3256743" cy="31888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25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97502" y="12113"/>
            <a:ext cx="1104905" cy="9162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897761" y="-514904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97666" y="2572783"/>
            <a:ext cx="81354" cy="85621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2378488" y="-195694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371670" y="2333564"/>
            <a:ext cx="63607" cy="66943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6217324" y="2744662"/>
            <a:ext cx="45078" cy="0"/>
          </a:xfrm>
          <a:prstGeom prst="line">
            <a:avLst/>
          </a:prstGeom>
          <a:ln w="66675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685800" y="685800"/>
            <a:ext cx="1575065" cy="485371"/>
            <a:chOff x="0" y="0"/>
            <a:chExt cx="3150129" cy="970742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-5698552" y="219833"/>
            <a:ext cx="136310" cy="857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The Robot!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268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FFFFFF"/>
                </a:solidFill>
                <a:latin typeface="Montserrat Semi-Bo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78317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D8C55E59-9B0C-42FE-BD29-2339F8C327E4}"/>
              </a:ext>
            </a:extLst>
          </p:cNvPr>
          <p:cNvSpPr txBox="1"/>
          <p:nvPr/>
        </p:nvSpPr>
        <p:spPr>
          <a:xfrm>
            <a:off x="-5055721" y="1519087"/>
            <a:ext cx="212486" cy="2001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000" dirty="0">
                <a:solidFill>
                  <a:srgbClr val="333333"/>
                </a:solidFill>
                <a:latin typeface="Open Sauce Heavy"/>
              </a:rPr>
              <a:t>AI-Based Home Assistant Robo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719A5D23-6967-4BC0-AB3F-8CBCBCDBDBF2}"/>
              </a:ext>
            </a:extLst>
          </p:cNvPr>
          <p:cNvGrpSpPr/>
          <p:nvPr/>
        </p:nvGrpSpPr>
        <p:grpSpPr>
          <a:xfrm>
            <a:off x="12915322" y="-458432"/>
            <a:ext cx="6062430" cy="6062430"/>
            <a:chOff x="0" y="0"/>
            <a:chExt cx="6350000" cy="6350000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523AEE-D14C-4388-9968-92DAA654427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87593FB8-F3B9-4A59-8CB5-2863670172E3}"/>
              </a:ext>
            </a:extLst>
          </p:cNvPr>
          <p:cNvGrpSpPr>
            <a:grpSpLocks noChangeAspect="1"/>
          </p:cNvGrpSpPr>
          <p:nvPr/>
        </p:nvGrpSpPr>
        <p:grpSpPr>
          <a:xfrm>
            <a:off x="16323852" y="-3969959"/>
            <a:ext cx="2711840" cy="2711840"/>
            <a:chOff x="0" y="0"/>
            <a:chExt cx="6355080" cy="635508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CAE1555-1D61-461C-81B8-FDD4840C0FC3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33" name="Group 8">
            <a:extLst>
              <a:ext uri="{FF2B5EF4-FFF2-40B4-BE49-F238E27FC236}">
                <a16:creationId xmlns:a16="http://schemas.microsoft.com/office/drawing/2014/main" id="{62D8ECFA-ADA2-48EA-B9DB-9EF3CB990898}"/>
              </a:ext>
            </a:extLst>
          </p:cNvPr>
          <p:cNvGrpSpPr>
            <a:grpSpLocks noChangeAspect="1"/>
          </p:cNvGrpSpPr>
          <p:nvPr/>
        </p:nvGrpSpPr>
        <p:grpSpPr>
          <a:xfrm>
            <a:off x="16594850" y="-3698962"/>
            <a:ext cx="2169845" cy="2169845"/>
            <a:chOff x="0" y="0"/>
            <a:chExt cx="1708150" cy="1708150"/>
          </a:xfrm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4C09CD6-EF4E-4766-8172-7707F122A331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6B6D1234-8AC3-4F13-B09C-7A002D8E5C9B}"/>
              </a:ext>
            </a:extLst>
          </p:cNvPr>
          <p:cNvGrpSpPr/>
          <p:nvPr/>
        </p:nvGrpSpPr>
        <p:grpSpPr>
          <a:xfrm>
            <a:off x="10635221" y="-5018632"/>
            <a:ext cx="4560200" cy="4560200"/>
            <a:chOff x="0" y="0"/>
            <a:chExt cx="6350000" cy="6350000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B17D3A91-DBA3-4657-A37C-2DE540EEE56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37" name="Group 12">
            <a:extLst>
              <a:ext uri="{FF2B5EF4-FFF2-40B4-BE49-F238E27FC236}">
                <a16:creationId xmlns:a16="http://schemas.microsoft.com/office/drawing/2014/main" id="{EDEECB5A-BBD1-46D7-996F-4848B6BDD295}"/>
              </a:ext>
            </a:extLst>
          </p:cNvPr>
          <p:cNvGrpSpPr/>
          <p:nvPr/>
        </p:nvGrpSpPr>
        <p:grpSpPr>
          <a:xfrm>
            <a:off x="10965703" y="-4688143"/>
            <a:ext cx="3899236" cy="3899221"/>
            <a:chOff x="0" y="0"/>
            <a:chExt cx="6350000" cy="6349975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F499D9D-F859-44B9-9939-EBCE0161B40D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</p:sp>
      </p:grpSp>
      <p:sp>
        <p:nvSpPr>
          <p:cNvPr id="39" name="Freeform 24">
            <a:extLst>
              <a:ext uri="{FF2B5EF4-FFF2-40B4-BE49-F238E27FC236}">
                <a16:creationId xmlns:a16="http://schemas.microsoft.com/office/drawing/2014/main" id="{8586FED5-1016-472B-8C8C-82FCA6357A42}"/>
              </a:ext>
            </a:extLst>
          </p:cNvPr>
          <p:cNvSpPr/>
          <p:nvPr/>
        </p:nvSpPr>
        <p:spPr>
          <a:xfrm>
            <a:off x="13466710" y="-76209"/>
            <a:ext cx="5297985" cy="5297985"/>
          </a:xfrm>
          <a:custGeom>
            <a:avLst/>
            <a:gdLst/>
            <a:ahLst/>
            <a:cxnLst/>
            <a:rect l="l" t="t" r="r" b="b"/>
            <a:pathLst>
              <a:path w="7946977" h="7946977">
                <a:moveTo>
                  <a:pt x="0" y="0"/>
                </a:moveTo>
                <a:lnTo>
                  <a:pt x="7946977" y="0"/>
                </a:lnTo>
                <a:lnTo>
                  <a:pt x="7946977" y="7946977"/>
                </a:lnTo>
                <a:lnTo>
                  <a:pt x="0" y="7946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853B371E-4840-4EE5-B107-F5B874D6D0B3}"/>
              </a:ext>
            </a:extLst>
          </p:cNvPr>
          <p:cNvSpPr txBox="1"/>
          <p:nvPr/>
        </p:nvSpPr>
        <p:spPr>
          <a:xfrm>
            <a:off x="809481" y="3429000"/>
            <a:ext cx="9473857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6600" b="1" dirty="0">
                <a:solidFill>
                  <a:srgbClr val="333333"/>
                </a:solidFill>
                <a:latin typeface="Open Sauce Heavy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40654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 flipV="1">
            <a:off x="-3407447" y="8148309"/>
            <a:ext cx="86725" cy="6728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 rot="10992475" flipH="1">
            <a:off x="-1338320" y="4699991"/>
            <a:ext cx="165477" cy="1283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 flipV="1">
            <a:off x="-961413" y="7954035"/>
            <a:ext cx="62775" cy="579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 rot="10800000" flipH="1">
            <a:off x="-958184" y="7372227"/>
            <a:ext cx="153207" cy="849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 rot="10800000" flipH="1">
            <a:off x="-1900006" y="8273395"/>
            <a:ext cx="114131" cy="927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 rot="10800000" flipH="1">
            <a:off x="-4186158" y="7869070"/>
            <a:ext cx="86725" cy="1248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 rot="10800000">
            <a:off x="-4209807" y="5658879"/>
            <a:ext cx="119109" cy="1724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 rot="11384410" flipH="1">
            <a:off x="-2581763" y="4140417"/>
            <a:ext cx="83288" cy="675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 rot="10950758">
            <a:off x="-603638" y="5494516"/>
            <a:ext cx="128178" cy="103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 rot="10800000" flipH="1">
            <a:off x="-4286560" y="6489389"/>
            <a:ext cx="102770" cy="11310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 rot="10605527" flipH="1">
            <a:off x="-2554813" y="8266312"/>
            <a:ext cx="85109" cy="842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 flipV="1">
            <a:off x="-3755084" y="4583236"/>
            <a:ext cx="137234" cy="1159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 rot="10800000">
            <a:off x="-396387" y="6586873"/>
            <a:ext cx="138886" cy="13705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 flipV="1">
            <a:off x="-4364999" y="7064972"/>
            <a:ext cx="111761" cy="9277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614240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Required Components!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B02254-5D69-8D24-7412-0A8DCB5EAEDE}"/>
              </a:ext>
            </a:extLst>
          </p:cNvPr>
          <p:cNvSpPr/>
          <p:nvPr/>
        </p:nvSpPr>
        <p:spPr>
          <a:xfrm>
            <a:off x="4011262" y="2660020"/>
            <a:ext cx="64300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and Budget?</a:t>
            </a:r>
          </a:p>
        </p:txBody>
      </p:sp>
      <p:grpSp>
        <p:nvGrpSpPr>
          <p:cNvPr id="49" name="Group 22">
            <a:extLst>
              <a:ext uri="{FF2B5EF4-FFF2-40B4-BE49-F238E27FC236}">
                <a16:creationId xmlns:a16="http://schemas.microsoft.com/office/drawing/2014/main" id="{F74EF01B-9FCE-42DF-9AD0-4CF59B5F2E71}"/>
              </a:ext>
            </a:extLst>
          </p:cNvPr>
          <p:cNvGrpSpPr/>
          <p:nvPr/>
        </p:nvGrpSpPr>
        <p:grpSpPr>
          <a:xfrm>
            <a:off x="13365145" y="2723603"/>
            <a:ext cx="2577855" cy="1416934"/>
            <a:chOff x="0" y="0"/>
            <a:chExt cx="2944366" cy="907334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6FFDD429-900D-45B1-8687-4CB00EC6DB0B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3D8808B4-1AAD-4106-BF43-A3766F395AED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53" name="Group 25">
              <a:extLst>
                <a:ext uri="{FF2B5EF4-FFF2-40B4-BE49-F238E27FC236}">
                  <a16:creationId xmlns:a16="http://schemas.microsoft.com/office/drawing/2014/main" id="{4255830D-0236-4462-819D-74C407883C82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822CDEC2-70FE-498C-89FA-D8BD9484990C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9" name="TextBox 27">
            <a:extLst>
              <a:ext uri="{FF2B5EF4-FFF2-40B4-BE49-F238E27FC236}">
                <a16:creationId xmlns:a16="http://schemas.microsoft.com/office/drawing/2014/main" id="{87CCBAF7-59B3-465C-9F49-1A6B4E413AF0}"/>
              </a:ext>
            </a:extLst>
          </p:cNvPr>
          <p:cNvSpPr txBox="1"/>
          <p:nvPr/>
        </p:nvSpPr>
        <p:spPr>
          <a:xfrm>
            <a:off x="13541377" y="3367332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18008AF1-A99E-4D28-A862-B5672911329A}"/>
              </a:ext>
            </a:extLst>
          </p:cNvPr>
          <p:cNvSpPr txBox="1"/>
          <p:nvPr/>
        </p:nvSpPr>
        <p:spPr>
          <a:xfrm>
            <a:off x="13136613" y="4345055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76D01DA-79BD-46E8-91FC-598FFF2292A4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1860" r="4373" b="2585"/>
          <a:stretch/>
        </p:blipFill>
        <p:spPr>
          <a:xfrm>
            <a:off x="-3706728" y="7304884"/>
            <a:ext cx="4195089" cy="29851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DA924AB-AF9E-41A8-892E-9B8746368E4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-4805705" y="6630950"/>
            <a:ext cx="4301799" cy="298512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E575C5-F8E8-4B12-95F3-66B03A70F86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1860" r="4373" b="2585"/>
          <a:stretch/>
        </p:blipFill>
        <p:spPr>
          <a:xfrm>
            <a:off x="-4134163" y="6605553"/>
            <a:ext cx="4195089" cy="298512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B0A048-B3F8-4647-BBA9-9760BBB0CA5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-6240690" y="5867659"/>
            <a:ext cx="4301799" cy="298512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0182BF6-E6CB-41E9-8B04-CDBEFE8D97C0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1860" r="4373" b="2585"/>
          <a:stretch/>
        </p:blipFill>
        <p:spPr>
          <a:xfrm>
            <a:off x="-3842219" y="7092653"/>
            <a:ext cx="4195089" cy="298512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26AE032-7516-4E62-AE44-41353372664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-5016613" y="5881941"/>
            <a:ext cx="4301799" cy="298512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9055D4-D636-4936-9C28-0DB14920E60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-4611488" y="6501328"/>
            <a:ext cx="4301799" cy="298512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6494702-AA46-4F71-8205-97BB58F2716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1860" r="4373" b="2585"/>
          <a:stretch/>
        </p:blipFill>
        <p:spPr>
          <a:xfrm>
            <a:off x="-4908011" y="6384605"/>
            <a:ext cx="4195089" cy="298512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BF58B-5D6A-4E2B-BB9B-DF1168D4EAA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-6217072" y="6874986"/>
            <a:ext cx="4301799" cy="298512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8DF82347-53FE-FFB9-8501-0FD0EFE66D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981795"/>
                  </p:ext>
                </p:extLst>
              </p:nvPr>
            </p:nvGraphicFramePr>
            <p:xfrm rot="5400000">
              <a:off x="381149" y="2078907"/>
              <a:ext cx="3637910" cy="3522405"/>
            </p:xfrm>
            <a:graphic>
              <a:graphicData uri="http://schemas.microsoft.com/office/drawing/2017/model3d">
                <am3d:model3d r:embed="rId30">
                  <am3d:spPr>
                    <a:xfrm rot="5400000">
                      <a:off x="0" y="0"/>
                      <a:ext cx="3637910" cy="3522405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0122" ay="-3506180" az="3417375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350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8DF82347-53FE-FFB9-8501-0FD0EFE66D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5400000">
                <a:off x="381149" y="2078907"/>
                <a:ext cx="3637910" cy="3522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75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F650EB2-A28E-87EF-272B-1F12A28E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0" b="34493"/>
          <a:stretch/>
        </p:blipFill>
        <p:spPr>
          <a:xfrm flipV="1">
            <a:off x="-3407447" y="8148309"/>
            <a:ext cx="86725" cy="6728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2443F3-E7DF-6DD8-2B32-E8C201B4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52655"/>
          <a:stretch/>
        </p:blipFill>
        <p:spPr>
          <a:xfrm rot="10992475" flipH="1">
            <a:off x="-1338320" y="4699991"/>
            <a:ext cx="165477" cy="1283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437305-82D1-556C-FF3B-15A889863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41160"/>
          <a:stretch/>
        </p:blipFill>
        <p:spPr>
          <a:xfrm flipV="1">
            <a:off x="-961413" y="7954035"/>
            <a:ext cx="62775" cy="579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90A225-0616-5688-8F2B-29032C759A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0662"/>
          <a:stretch/>
        </p:blipFill>
        <p:spPr>
          <a:xfrm rot="10800000" flipH="1">
            <a:off x="-958184" y="7372227"/>
            <a:ext cx="153207" cy="849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376C6A-835E-688F-1967-FE4884FC2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7" t="51864" r="28794" b="39065"/>
          <a:stretch/>
        </p:blipFill>
        <p:spPr>
          <a:xfrm rot="10800000" flipH="1">
            <a:off x="-1900006" y="8273395"/>
            <a:ext cx="114131" cy="927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730ABA-70DA-6421-BB38-5F4825F582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2" r="58269" b="36327"/>
          <a:stretch/>
        </p:blipFill>
        <p:spPr>
          <a:xfrm rot="10800000" flipH="1">
            <a:off x="-4186158" y="7869070"/>
            <a:ext cx="86725" cy="1248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19D7DF-50EE-83AB-E350-5D74624F7D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9" r="58348" b="39565"/>
          <a:stretch/>
        </p:blipFill>
        <p:spPr>
          <a:xfrm rot="10800000">
            <a:off x="-4209807" y="5658879"/>
            <a:ext cx="119109" cy="1724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459B40-3EA2-2131-FEA9-4F3FE77A49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8348" b="37971"/>
          <a:stretch/>
        </p:blipFill>
        <p:spPr>
          <a:xfrm rot="11384410" flipH="1">
            <a:off x="-2581763" y="4140417"/>
            <a:ext cx="83288" cy="675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503DF0-8D80-EAD7-972B-406C33DB28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7" r="61141" b="50000"/>
          <a:stretch/>
        </p:blipFill>
        <p:spPr>
          <a:xfrm rot="10950758">
            <a:off x="-603638" y="5494516"/>
            <a:ext cx="128178" cy="103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D275515-6BE2-352E-B788-348B123C5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9" r="59888" b="44965"/>
          <a:stretch/>
        </p:blipFill>
        <p:spPr>
          <a:xfrm rot="10800000" flipH="1">
            <a:off x="-4286560" y="6489389"/>
            <a:ext cx="102770" cy="11310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2590C9-6F8A-E503-6F34-0D473231D0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5026" r="4073" b="43043"/>
          <a:stretch/>
        </p:blipFill>
        <p:spPr>
          <a:xfrm rot="10605527" flipH="1">
            <a:off x="-2554813" y="8266312"/>
            <a:ext cx="85109" cy="842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8A726-A298-35CD-4BFF-C1797823A2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0749" r="2899" b="45065"/>
          <a:stretch/>
        </p:blipFill>
        <p:spPr>
          <a:xfrm flipV="1">
            <a:off x="-3755084" y="4583236"/>
            <a:ext cx="137234" cy="1159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8D1AE6-5429-E647-2346-C60FCB2616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2" r="58348" b="41337"/>
          <a:stretch/>
        </p:blipFill>
        <p:spPr>
          <a:xfrm rot="10800000">
            <a:off x="-396387" y="6586873"/>
            <a:ext cx="138886" cy="13705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4BDDB4-D06E-9499-59F5-F20C452BDC5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8" r="59305" b="37971"/>
          <a:stretch/>
        </p:blipFill>
        <p:spPr>
          <a:xfrm flipV="1">
            <a:off x="-4364999" y="7064972"/>
            <a:ext cx="111761" cy="9277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317184" y="-68580"/>
            <a:ext cx="3429000" cy="6926580"/>
            <a:chOff x="0" y="0"/>
            <a:chExt cx="187636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363" cy="3790253"/>
            </a:xfrm>
            <a:custGeom>
              <a:avLst/>
              <a:gdLst/>
              <a:ahLst/>
              <a:cxnLst/>
              <a:rect l="l" t="t" r="r" b="b"/>
              <a:pathLst>
                <a:path w="1876363" h="3790253">
                  <a:moveTo>
                    <a:pt x="0" y="0"/>
                  </a:moveTo>
                  <a:lnTo>
                    <a:pt x="1876363" y="0"/>
                  </a:lnTo>
                  <a:lnTo>
                    <a:pt x="187636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53E8B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77228" y="-4970916"/>
            <a:ext cx="4821142" cy="48211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16413" y="509067"/>
            <a:ext cx="1791200" cy="18678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638794" y="3011556"/>
            <a:ext cx="199803" cy="510973"/>
            <a:chOff x="0" y="0"/>
            <a:chExt cx="3673627" cy="2633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EDC6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4638794" y="5243783"/>
            <a:ext cx="199803" cy="510973"/>
            <a:chOff x="0" y="0"/>
            <a:chExt cx="3673627" cy="2633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DB36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541585" y="3011556"/>
            <a:ext cx="199803" cy="510973"/>
            <a:chOff x="0" y="0"/>
            <a:chExt cx="3673627" cy="2633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FAD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541585" y="5243783"/>
            <a:ext cx="199803" cy="510973"/>
            <a:chOff x="0" y="0"/>
            <a:chExt cx="3673627" cy="26331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3627" cy="2633149"/>
            </a:xfrm>
            <a:custGeom>
              <a:avLst/>
              <a:gdLst/>
              <a:ahLst/>
              <a:cxnLst/>
              <a:rect l="l" t="t" r="r" b="b"/>
              <a:pathLst>
                <a:path w="3673627" h="2633149">
                  <a:moveTo>
                    <a:pt x="3549166" y="2633149"/>
                  </a:moveTo>
                  <a:lnTo>
                    <a:pt x="124460" y="2633149"/>
                  </a:lnTo>
                  <a:cubicBezTo>
                    <a:pt x="55880" y="2633149"/>
                    <a:pt x="0" y="2577269"/>
                    <a:pt x="0" y="2508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167" y="0"/>
                  </a:lnTo>
                  <a:cubicBezTo>
                    <a:pt x="3617747" y="0"/>
                    <a:pt x="3673627" y="55880"/>
                    <a:pt x="3673627" y="124460"/>
                  </a:cubicBezTo>
                  <a:lnTo>
                    <a:pt x="3673627" y="2508689"/>
                  </a:lnTo>
                  <a:cubicBezTo>
                    <a:pt x="3673627" y="2577269"/>
                    <a:pt x="3617747" y="2633149"/>
                    <a:pt x="3549167" y="2633149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2281173" y="-2794122"/>
            <a:ext cx="3585406" cy="358540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32385" y="-540363"/>
            <a:ext cx="2169845" cy="216984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93009" y="4414346"/>
            <a:ext cx="2169845" cy="216984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-3901764" y="2439192"/>
            <a:ext cx="77130" cy="242859"/>
          </a:xfrm>
          <a:custGeom>
            <a:avLst/>
            <a:gdLst/>
            <a:ahLst/>
            <a:cxnLst/>
            <a:rect l="l" t="t" r="r" b="b"/>
            <a:pathLst>
              <a:path w="1582989" h="1396988">
                <a:moveTo>
                  <a:pt x="0" y="0"/>
                </a:moveTo>
                <a:lnTo>
                  <a:pt x="1582989" y="0"/>
                </a:lnTo>
                <a:lnTo>
                  <a:pt x="1582989" y="1396988"/>
                </a:lnTo>
                <a:lnTo>
                  <a:pt x="0" y="13969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689457" y="2465599"/>
            <a:ext cx="75245" cy="216452"/>
          </a:xfrm>
          <a:custGeom>
            <a:avLst/>
            <a:gdLst/>
            <a:ahLst/>
            <a:cxnLst/>
            <a:rect l="l" t="t" r="r" b="b"/>
            <a:pathLst>
              <a:path w="1544297" h="1245089">
                <a:moveTo>
                  <a:pt x="0" y="0"/>
                </a:moveTo>
                <a:lnTo>
                  <a:pt x="1544297" y="0"/>
                </a:lnTo>
                <a:lnTo>
                  <a:pt x="1544297" y="1245089"/>
                </a:lnTo>
                <a:lnTo>
                  <a:pt x="0" y="12450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01764" y="4784195"/>
            <a:ext cx="87267" cy="305914"/>
          </a:xfrm>
          <a:custGeom>
            <a:avLst/>
            <a:gdLst/>
            <a:ahLst/>
            <a:cxnLst/>
            <a:rect l="l" t="t" r="r" b="b"/>
            <a:pathLst>
              <a:path w="1791041" h="1759698">
                <a:moveTo>
                  <a:pt x="0" y="0"/>
                </a:moveTo>
                <a:lnTo>
                  <a:pt x="1791041" y="0"/>
                </a:lnTo>
                <a:lnTo>
                  <a:pt x="1791041" y="1759697"/>
                </a:lnTo>
                <a:lnTo>
                  <a:pt x="0" y="1759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48644" y="4832900"/>
            <a:ext cx="86879" cy="309978"/>
          </a:xfrm>
          <a:custGeom>
            <a:avLst/>
            <a:gdLst/>
            <a:ahLst/>
            <a:cxnLst/>
            <a:rect l="l" t="t" r="r" b="b"/>
            <a:pathLst>
              <a:path w="1783076" h="1783076">
                <a:moveTo>
                  <a:pt x="0" y="0"/>
                </a:moveTo>
                <a:lnTo>
                  <a:pt x="1783076" y="0"/>
                </a:lnTo>
                <a:lnTo>
                  <a:pt x="1783076" y="1783076"/>
                </a:lnTo>
                <a:lnTo>
                  <a:pt x="0" y="178307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35340" y="-3031407"/>
            <a:ext cx="2379726" cy="2743200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2763992" y="4614430"/>
            <a:ext cx="2736342" cy="27432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16416" y="954483"/>
            <a:ext cx="7505591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334" b="1" dirty="0">
                <a:solidFill>
                  <a:srgbClr val="333333"/>
                </a:solidFill>
                <a:latin typeface="Open Sauce Heavy"/>
              </a:rPr>
              <a:t>How our robot will be look like?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820504" y="3184716"/>
            <a:ext cx="226364" cy="510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Interaction in</a:t>
            </a:r>
          </a:p>
          <a:p>
            <a:pPr algn="ctr">
              <a:lnSpc>
                <a:spcPts val="2464"/>
              </a:lnSpc>
            </a:pPr>
            <a:r>
              <a:rPr lang="en-US" sz="1760" dirty="0">
                <a:solidFill>
                  <a:srgbClr val="000000"/>
                </a:solidFill>
                <a:latin typeface="Montserrat Semi-Bold"/>
              </a:rPr>
              <a:t> Native Language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4281780" y="5546132"/>
            <a:ext cx="147617" cy="575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Smart Home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177074" y="3184715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Face 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Recognition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264164" y="5578146"/>
            <a:ext cx="147617" cy="44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IoT</a:t>
            </a:r>
          </a:p>
          <a:p>
            <a:pPr algn="ctr">
              <a:lnSpc>
                <a:spcPts val="2464"/>
              </a:lnSpc>
            </a:pPr>
            <a:r>
              <a:rPr lang="en-US" sz="1760">
                <a:solidFill>
                  <a:srgbClr val="000000"/>
                </a:solidFill>
                <a:latin typeface="Montserrat Semi-Bold"/>
              </a:rPr>
              <a:t> Integration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B02254-5D69-8D24-7412-0A8DCB5EAEDE}"/>
              </a:ext>
            </a:extLst>
          </p:cNvPr>
          <p:cNvSpPr/>
          <p:nvPr/>
        </p:nvSpPr>
        <p:spPr>
          <a:xfrm>
            <a:off x="11732429" y="2496657"/>
            <a:ext cx="64300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and Budget?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721EBC09-98B1-708C-A8EF-22E242F293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707221"/>
                  </p:ext>
                </p:extLst>
              </p:nvPr>
            </p:nvGraphicFramePr>
            <p:xfrm>
              <a:off x="-4092903" y="1592423"/>
              <a:ext cx="3502210" cy="5062977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3502210" cy="506297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67509" ay="1194269" az="91222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6300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721EBC09-98B1-708C-A8EF-22E242F293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4092903" y="1592423"/>
                <a:ext cx="3502210" cy="5062977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22">
            <a:extLst>
              <a:ext uri="{FF2B5EF4-FFF2-40B4-BE49-F238E27FC236}">
                <a16:creationId xmlns:a16="http://schemas.microsoft.com/office/drawing/2014/main" id="{F74EF01B-9FCE-42DF-9AD0-4CF59B5F2E71}"/>
              </a:ext>
            </a:extLst>
          </p:cNvPr>
          <p:cNvGrpSpPr/>
          <p:nvPr/>
        </p:nvGrpSpPr>
        <p:grpSpPr>
          <a:xfrm>
            <a:off x="13365145" y="2723603"/>
            <a:ext cx="2577855" cy="1416934"/>
            <a:chOff x="0" y="0"/>
            <a:chExt cx="2944366" cy="907334"/>
          </a:xfrm>
        </p:grpSpPr>
        <p:grpSp>
          <p:nvGrpSpPr>
            <p:cNvPr id="51" name="Group 23">
              <a:extLst>
                <a:ext uri="{FF2B5EF4-FFF2-40B4-BE49-F238E27FC236}">
                  <a16:creationId xmlns:a16="http://schemas.microsoft.com/office/drawing/2014/main" id="{6FFDD429-900D-45B1-8687-4CB00EC6DB0B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3D8808B4-1AAD-4106-BF43-A3766F395AED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53" name="Group 25">
              <a:extLst>
                <a:ext uri="{FF2B5EF4-FFF2-40B4-BE49-F238E27FC236}">
                  <a16:creationId xmlns:a16="http://schemas.microsoft.com/office/drawing/2014/main" id="{4255830D-0236-4462-819D-74C407883C82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822CDEC2-70FE-498C-89FA-D8BD9484990C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9" name="TextBox 27">
            <a:extLst>
              <a:ext uri="{FF2B5EF4-FFF2-40B4-BE49-F238E27FC236}">
                <a16:creationId xmlns:a16="http://schemas.microsoft.com/office/drawing/2014/main" id="{87CCBAF7-59B3-465C-9F49-1A6B4E413AF0}"/>
              </a:ext>
            </a:extLst>
          </p:cNvPr>
          <p:cNvSpPr txBox="1"/>
          <p:nvPr/>
        </p:nvSpPr>
        <p:spPr>
          <a:xfrm>
            <a:off x="13541377" y="3367332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18008AF1-A99E-4D28-A862-B5672911329A}"/>
              </a:ext>
            </a:extLst>
          </p:cNvPr>
          <p:cNvSpPr txBox="1"/>
          <p:nvPr/>
        </p:nvSpPr>
        <p:spPr>
          <a:xfrm>
            <a:off x="13136613" y="4345055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264261-255E-46D8-9F87-4A7271BF5A2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1860" r="4373" b="2585"/>
          <a:stretch/>
        </p:blipFill>
        <p:spPr>
          <a:xfrm>
            <a:off x="6360845" y="2376961"/>
            <a:ext cx="4195089" cy="29851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E6370EB-ECA1-4C28-B5B7-497B7413F0CE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910" r="5416" b="53562"/>
          <a:stretch/>
        </p:blipFill>
        <p:spPr>
          <a:xfrm>
            <a:off x="789972" y="2374641"/>
            <a:ext cx="4301799" cy="2985124"/>
          </a:xfrm>
          <a:prstGeom prst="rect">
            <a:avLst/>
          </a:prstGeom>
        </p:spPr>
      </p:pic>
      <p:sp>
        <p:nvSpPr>
          <p:cNvPr id="34" name="Right Brace 33">
            <a:extLst>
              <a:ext uri="{FF2B5EF4-FFF2-40B4-BE49-F238E27FC236}">
                <a16:creationId xmlns:a16="http://schemas.microsoft.com/office/drawing/2014/main" id="{0BEBA95D-D090-C311-B799-BA5FD444BA7B}"/>
              </a:ext>
            </a:extLst>
          </p:cNvPr>
          <p:cNvSpPr/>
          <p:nvPr/>
        </p:nvSpPr>
        <p:spPr>
          <a:xfrm>
            <a:off x="8291456" y="1063486"/>
            <a:ext cx="347870" cy="6244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353E45E-6832-5710-6915-E3607ECCC4EF}"/>
              </a:ext>
            </a:extLst>
          </p:cNvPr>
          <p:cNvSpPr/>
          <p:nvPr/>
        </p:nvSpPr>
        <p:spPr>
          <a:xfrm flipH="1">
            <a:off x="725162" y="1063486"/>
            <a:ext cx="347870" cy="6244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2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76150" y="3429000"/>
            <a:ext cx="374316" cy="374316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52013" y="3453215"/>
            <a:ext cx="374316" cy="37431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94028" y="3466407"/>
            <a:ext cx="299505" cy="299505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13555" y="3474439"/>
            <a:ext cx="299505" cy="29950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89419" y="3490622"/>
            <a:ext cx="299505" cy="299505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359552" y="3466407"/>
            <a:ext cx="299505" cy="29950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376790" y="3466407"/>
            <a:ext cx="299505" cy="29950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09402" y="3050631"/>
            <a:ext cx="2577855" cy="1416934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585634" y="3694360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785842" y="3990043"/>
            <a:ext cx="1472183" cy="453667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0919939" y="4097502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807689" y="3965828"/>
            <a:ext cx="1472183" cy="453667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941785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790451" y="3965828"/>
            <a:ext cx="1472183" cy="453667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4924547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6773063" y="3965828"/>
            <a:ext cx="1472183" cy="453667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16907159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80870" y="4672083"/>
            <a:ext cx="309422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638395" y="4631978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60514" y="4572152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43003" y="4572152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625765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9835342" y="3640373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1857300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13837772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15820533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19257129" y="3429000"/>
            <a:ext cx="374316" cy="374316"/>
            <a:chOff x="0" y="0"/>
            <a:chExt cx="6355080" cy="63550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19294536" y="3466407"/>
            <a:ext cx="299505" cy="299505"/>
            <a:chOff x="0" y="0"/>
            <a:chExt cx="1708150" cy="17081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8708047" y="3965828"/>
            <a:ext cx="1472183" cy="453667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8842144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8560749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Testing &amp; debuggging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7755518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A61C5AA8-8AF2-4504-97D1-6074059D45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5526839"/>
                  </p:ext>
                </p:extLst>
              </p:nvPr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A61C5AA8-8AF2-4504-97D1-6074059D45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76150" y="3429000"/>
            <a:ext cx="374316" cy="374316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48701" y="3281106"/>
            <a:ext cx="983742" cy="983742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94028" y="3466407"/>
            <a:ext cx="299505" cy="299505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13555" y="3474439"/>
            <a:ext cx="299505" cy="29950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212147" y="3459723"/>
            <a:ext cx="641922" cy="64192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359552" y="3466407"/>
            <a:ext cx="299505" cy="29950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376790" y="3466407"/>
            <a:ext cx="299505" cy="29950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09402" y="3136488"/>
            <a:ext cx="2608347" cy="1136662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585634" y="3694360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548681" y="3252936"/>
            <a:ext cx="2593667" cy="1055496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5976492" y="3722191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807689" y="3965828"/>
            <a:ext cx="1472183" cy="453667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941785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790451" y="3965828"/>
            <a:ext cx="1472183" cy="453667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4924547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6773063" y="3965828"/>
            <a:ext cx="1472183" cy="453667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16907159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80870" y="4672083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892321" y="4699891"/>
            <a:ext cx="20754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60514" y="4572152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43003" y="4572152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625765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4099564" y="3765912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1857300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13837772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15820533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19257129" y="3429000"/>
            <a:ext cx="374316" cy="374316"/>
            <a:chOff x="0" y="0"/>
            <a:chExt cx="6355080" cy="63550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19294536" y="3466407"/>
            <a:ext cx="299505" cy="299505"/>
            <a:chOff x="0" y="0"/>
            <a:chExt cx="1708150" cy="17081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8708047" y="3965828"/>
            <a:ext cx="1472183" cy="453667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8842144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8560749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Testing &amp; debuggging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7755518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77817F86-299A-4818-9DD1-2DBB810656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649346"/>
                  </p:ext>
                </p:extLst>
              </p:nvPr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77817F86-299A-4818-9DD1-2DBB810656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  <p:sp>
        <p:nvSpPr>
          <p:cNvPr id="85" name="AutoShape 58">
            <a:extLst>
              <a:ext uri="{FF2B5EF4-FFF2-40B4-BE49-F238E27FC236}">
                <a16:creationId xmlns:a16="http://schemas.microsoft.com/office/drawing/2014/main" id="{F11ADD04-829C-4D99-A6B1-9990BCCCB325}"/>
              </a:ext>
            </a:extLst>
          </p:cNvPr>
          <p:cNvSpPr/>
          <p:nvPr/>
        </p:nvSpPr>
        <p:spPr>
          <a:xfrm>
            <a:off x="13410274" y="2748794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6" name="Group 4">
            <a:extLst>
              <a:ext uri="{FF2B5EF4-FFF2-40B4-BE49-F238E27FC236}">
                <a16:creationId xmlns:a16="http://schemas.microsoft.com/office/drawing/2014/main" id="{2B910671-62B6-42F6-84BF-CB7D406E9C7D}"/>
              </a:ext>
            </a:extLst>
          </p:cNvPr>
          <p:cNvGrpSpPr>
            <a:grpSpLocks noChangeAspect="1"/>
          </p:cNvGrpSpPr>
          <p:nvPr/>
        </p:nvGrpSpPr>
        <p:grpSpPr>
          <a:xfrm>
            <a:off x="12350911" y="2263652"/>
            <a:ext cx="1055057" cy="1055057"/>
            <a:chOff x="0" y="0"/>
            <a:chExt cx="6355080" cy="6355080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9E99D4BD-49D0-44C2-AEEE-689D0125C7E2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8" name="Group 12">
            <a:extLst>
              <a:ext uri="{FF2B5EF4-FFF2-40B4-BE49-F238E27FC236}">
                <a16:creationId xmlns:a16="http://schemas.microsoft.com/office/drawing/2014/main" id="{7469159B-474B-4588-9A67-47272DACB882}"/>
              </a:ext>
            </a:extLst>
          </p:cNvPr>
          <p:cNvGrpSpPr>
            <a:grpSpLocks noChangeAspect="1"/>
          </p:cNvGrpSpPr>
          <p:nvPr/>
        </p:nvGrpSpPr>
        <p:grpSpPr>
          <a:xfrm>
            <a:off x="12508764" y="2411425"/>
            <a:ext cx="741535" cy="741535"/>
            <a:chOff x="0" y="0"/>
            <a:chExt cx="1708150" cy="1708150"/>
          </a:xfrm>
        </p:grpSpPr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49BAAD55-15B1-4E3D-9DDF-F638B4E3B6ED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90" name="Group 34">
            <a:extLst>
              <a:ext uri="{FF2B5EF4-FFF2-40B4-BE49-F238E27FC236}">
                <a16:creationId xmlns:a16="http://schemas.microsoft.com/office/drawing/2014/main" id="{BFBA098C-DE44-4188-80EB-3A2F2A64A108}"/>
              </a:ext>
            </a:extLst>
          </p:cNvPr>
          <p:cNvGrpSpPr/>
          <p:nvPr/>
        </p:nvGrpSpPr>
        <p:grpSpPr>
          <a:xfrm>
            <a:off x="14941449" y="2257045"/>
            <a:ext cx="2412779" cy="1067280"/>
            <a:chOff x="0" y="0"/>
            <a:chExt cx="2944366" cy="907334"/>
          </a:xfrm>
        </p:grpSpPr>
        <p:grpSp>
          <p:nvGrpSpPr>
            <p:cNvPr id="91" name="Group 35">
              <a:extLst>
                <a:ext uri="{FF2B5EF4-FFF2-40B4-BE49-F238E27FC236}">
                  <a16:creationId xmlns:a16="http://schemas.microsoft.com/office/drawing/2014/main" id="{4054965B-25B0-454E-AB13-D36F433C3523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366D0030-5F80-4CB6-B322-F69B313B1A73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92" name="Group 37">
              <a:extLst>
                <a:ext uri="{FF2B5EF4-FFF2-40B4-BE49-F238E27FC236}">
                  <a16:creationId xmlns:a16="http://schemas.microsoft.com/office/drawing/2014/main" id="{FEB91620-B022-4F04-AA25-704AE8520775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93" name="Freeform 38">
                <a:extLst>
                  <a:ext uri="{FF2B5EF4-FFF2-40B4-BE49-F238E27FC236}">
                    <a16:creationId xmlns:a16="http://schemas.microsoft.com/office/drawing/2014/main" id="{C2F0DCF2-DAC9-4574-B9DC-295C268CFE9F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95" name="TextBox 39">
            <a:extLst>
              <a:ext uri="{FF2B5EF4-FFF2-40B4-BE49-F238E27FC236}">
                <a16:creationId xmlns:a16="http://schemas.microsoft.com/office/drawing/2014/main" id="{E0E83A71-C623-46BA-A34C-377FC3C22389}"/>
              </a:ext>
            </a:extLst>
          </p:cNvPr>
          <p:cNvSpPr txBox="1"/>
          <p:nvPr/>
        </p:nvSpPr>
        <p:spPr>
          <a:xfrm>
            <a:off x="15150299" y="2552750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sp>
        <p:nvSpPr>
          <p:cNvPr id="96" name="TextBox 54">
            <a:extLst>
              <a:ext uri="{FF2B5EF4-FFF2-40B4-BE49-F238E27FC236}">
                <a16:creationId xmlns:a16="http://schemas.microsoft.com/office/drawing/2014/main" id="{209B77FC-2F97-4BAD-A5F9-0DEE17FD30A5}"/>
              </a:ext>
            </a:extLst>
          </p:cNvPr>
          <p:cNvSpPr txBox="1"/>
          <p:nvPr/>
        </p:nvSpPr>
        <p:spPr>
          <a:xfrm>
            <a:off x="15174193" y="3635583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97" name="AutoShape 58">
            <a:extLst>
              <a:ext uri="{FF2B5EF4-FFF2-40B4-BE49-F238E27FC236}">
                <a16:creationId xmlns:a16="http://schemas.microsoft.com/office/drawing/2014/main" id="{259B31B4-5DF7-4515-B51D-AE7F4369431C}"/>
              </a:ext>
            </a:extLst>
          </p:cNvPr>
          <p:cNvSpPr/>
          <p:nvPr/>
        </p:nvSpPr>
        <p:spPr>
          <a:xfrm>
            <a:off x="12382595" y="3607983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8" name="Group 34">
            <a:extLst>
              <a:ext uri="{FF2B5EF4-FFF2-40B4-BE49-F238E27FC236}">
                <a16:creationId xmlns:a16="http://schemas.microsoft.com/office/drawing/2014/main" id="{B34C76A8-E90E-4AD2-A901-7ED322CEA9E1}"/>
              </a:ext>
            </a:extLst>
          </p:cNvPr>
          <p:cNvGrpSpPr/>
          <p:nvPr/>
        </p:nvGrpSpPr>
        <p:grpSpPr>
          <a:xfrm>
            <a:off x="13913770" y="3116234"/>
            <a:ext cx="2412779" cy="1067280"/>
            <a:chOff x="0" y="0"/>
            <a:chExt cx="2944366" cy="907334"/>
          </a:xfrm>
        </p:grpSpPr>
        <p:grpSp>
          <p:nvGrpSpPr>
            <p:cNvPr id="99" name="Group 35">
              <a:extLst>
                <a:ext uri="{FF2B5EF4-FFF2-40B4-BE49-F238E27FC236}">
                  <a16:creationId xmlns:a16="http://schemas.microsoft.com/office/drawing/2014/main" id="{61BE94CC-A5A6-424B-95DF-F43E9A900BBD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C678085C-21AB-47F7-B950-122EF2E8B5DD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100" name="Group 37">
              <a:extLst>
                <a:ext uri="{FF2B5EF4-FFF2-40B4-BE49-F238E27FC236}">
                  <a16:creationId xmlns:a16="http://schemas.microsoft.com/office/drawing/2014/main" id="{D1E11CEC-8D74-4E04-AC42-A626DC354204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F7F3B382-AE76-427E-92B4-EABA491EAD99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103" name="TextBox 39">
            <a:extLst>
              <a:ext uri="{FF2B5EF4-FFF2-40B4-BE49-F238E27FC236}">
                <a16:creationId xmlns:a16="http://schemas.microsoft.com/office/drawing/2014/main" id="{C0FC3425-552E-4361-A93B-56C0C789E163}"/>
              </a:ext>
            </a:extLst>
          </p:cNvPr>
          <p:cNvSpPr txBox="1"/>
          <p:nvPr/>
        </p:nvSpPr>
        <p:spPr>
          <a:xfrm>
            <a:off x="14122620" y="3411939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sp>
        <p:nvSpPr>
          <p:cNvPr id="104" name="TextBox 54">
            <a:extLst>
              <a:ext uri="{FF2B5EF4-FFF2-40B4-BE49-F238E27FC236}">
                <a16:creationId xmlns:a16="http://schemas.microsoft.com/office/drawing/2014/main" id="{318DE389-2C81-4EB1-8CFD-53FB083ACB84}"/>
              </a:ext>
            </a:extLst>
          </p:cNvPr>
          <p:cNvSpPr txBox="1"/>
          <p:nvPr/>
        </p:nvSpPr>
        <p:spPr>
          <a:xfrm>
            <a:off x="14146514" y="4494772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</p:spTree>
    <p:extLst>
      <p:ext uri="{BB962C8B-B14F-4D97-AF65-F5344CB8AC3E}">
        <p14:creationId xmlns:p14="http://schemas.microsoft.com/office/powerpoint/2010/main" val="157335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2481" y="3311445"/>
            <a:ext cx="983742" cy="983742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94028" y="3466407"/>
            <a:ext cx="299505" cy="299505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55927" y="3490062"/>
            <a:ext cx="641922" cy="64192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359552" y="3466407"/>
            <a:ext cx="299505" cy="29950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376790" y="3466407"/>
            <a:ext cx="299505" cy="29950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3279956" y="3276490"/>
            <a:ext cx="2608347" cy="1136662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-2202110" y="3803438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692461" y="3283275"/>
            <a:ext cx="2593667" cy="1055496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3120272" y="3752530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807689" y="3965828"/>
            <a:ext cx="1472183" cy="453667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941785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790451" y="3965828"/>
            <a:ext cx="1472183" cy="453667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4924547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6773063" y="3965828"/>
            <a:ext cx="1472183" cy="453667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16907159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-5646490" y="4896487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  <a:r>
              <a:rPr lang="en-US" sz="2400" b="1" dirty="0" err="1">
                <a:solidFill>
                  <a:srgbClr val="333333"/>
                </a:solidFill>
                <a:latin typeface="Montserrat Bold"/>
              </a:rPr>
              <a:t>zzz</a:t>
            </a:r>
            <a:endParaRPr lang="en-US" sz="2400" b="1" dirty="0">
              <a:solidFill>
                <a:srgbClr val="333333"/>
              </a:solidFill>
              <a:latin typeface="Montserrat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036101" y="4730230"/>
            <a:ext cx="20754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60514" y="4572152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43003" y="4572152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625765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1243344" y="3796251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6505464" y="3803316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13837772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15820533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19257129" y="3429000"/>
            <a:ext cx="374316" cy="374316"/>
            <a:chOff x="0" y="0"/>
            <a:chExt cx="6355080" cy="63550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19294536" y="3466407"/>
            <a:ext cx="299505" cy="299505"/>
            <a:chOff x="0" y="0"/>
            <a:chExt cx="1708150" cy="17081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8708047" y="3965828"/>
            <a:ext cx="1472183" cy="453667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8842144" y="4073287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8560749" y="4607763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Testing &amp; debuggging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7755518" y="3616158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77817F86-299A-4818-9DD1-2DBB810656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77817F86-299A-4818-9DD1-2DBB810656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4">
            <a:extLst>
              <a:ext uri="{FF2B5EF4-FFF2-40B4-BE49-F238E27FC236}">
                <a16:creationId xmlns:a16="http://schemas.microsoft.com/office/drawing/2014/main" id="{5CBE8AE6-494C-47DE-AA6A-5485AC3E8777}"/>
              </a:ext>
            </a:extLst>
          </p:cNvPr>
          <p:cNvGrpSpPr>
            <a:grpSpLocks noChangeAspect="1"/>
          </p:cNvGrpSpPr>
          <p:nvPr/>
        </p:nvGrpSpPr>
        <p:grpSpPr>
          <a:xfrm>
            <a:off x="5446101" y="3318174"/>
            <a:ext cx="1055057" cy="1055057"/>
            <a:chOff x="0" y="0"/>
            <a:chExt cx="6355080" cy="635508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8BF527A9-06D1-4D61-AFEF-13441CDB9246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7" name="Group 12">
            <a:extLst>
              <a:ext uri="{FF2B5EF4-FFF2-40B4-BE49-F238E27FC236}">
                <a16:creationId xmlns:a16="http://schemas.microsoft.com/office/drawing/2014/main" id="{817420C0-4AE5-4E28-BB14-7A475B49BE78}"/>
              </a:ext>
            </a:extLst>
          </p:cNvPr>
          <p:cNvGrpSpPr>
            <a:grpSpLocks noChangeAspect="1"/>
          </p:cNvGrpSpPr>
          <p:nvPr/>
        </p:nvGrpSpPr>
        <p:grpSpPr>
          <a:xfrm>
            <a:off x="5603954" y="3465947"/>
            <a:ext cx="741535" cy="741535"/>
            <a:chOff x="0" y="0"/>
            <a:chExt cx="1708150" cy="1708150"/>
          </a:xfrm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BD468795-31A1-4B27-94BC-4012376248C6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9" name="Group 34">
            <a:extLst>
              <a:ext uri="{FF2B5EF4-FFF2-40B4-BE49-F238E27FC236}">
                <a16:creationId xmlns:a16="http://schemas.microsoft.com/office/drawing/2014/main" id="{3F72D5BC-E566-45A9-AC38-139D964E6617}"/>
              </a:ext>
            </a:extLst>
          </p:cNvPr>
          <p:cNvGrpSpPr/>
          <p:nvPr/>
        </p:nvGrpSpPr>
        <p:grpSpPr>
          <a:xfrm>
            <a:off x="8036639" y="3311567"/>
            <a:ext cx="2412779" cy="1067280"/>
            <a:chOff x="0" y="0"/>
            <a:chExt cx="2944366" cy="907334"/>
          </a:xfrm>
        </p:grpSpPr>
        <p:grpSp>
          <p:nvGrpSpPr>
            <p:cNvPr id="90" name="Group 35">
              <a:extLst>
                <a:ext uri="{FF2B5EF4-FFF2-40B4-BE49-F238E27FC236}">
                  <a16:creationId xmlns:a16="http://schemas.microsoft.com/office/drawing/2014/main" id="{F2E4E38F-713F-47F5-A839-5B3671140958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3180DFDB-096A-42DE-8B0C-5B2E592CDD18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91" name="Group 37">
              <a:extLst>
                <a:ext uri="{FF2B5EF4-FFF2-40B4-BE49-F238E27FC236}">
                  <a16:creationId xmlns:a16="http://schemas.microsoft.com/office/drawing/2014/main" id="{BE59994E-7D03-4B4F-8E24-4CB882DCD36E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D877E095-040A-4442-A1C5-6306DE022509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94" name="TextBox 39">
            <a:extLst>
              <a:ext uri="{FF2B5EF4-FFF2-40B4-BE49-F238E27FC236}">
                <a16:creationId xmlns:a16="http://schemas.microsoft.com/office/drawing/2014/main" id="{4B713518-24ED-4F6A-8642-0DFF2830821F}"/>
              </a:ext>
            </a:extLst>
          </p:cNvPr>
          <p:cNvSpPr txBox="1"/>
          <p:nvPr/>
        </p:nvSpPr>
        <p:spPr>
          <a:xfrm>
            <a:off x="8245489" y="3607272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sp>
        <p:nvSpPr>
          <p:cNvPr id="95" name="TextBox 54">
            <a:extLst>
              <a:ext uri="{FF2B5EF4-FFF2-40B4-BE49-F238E27FC236}">
                <a16:creationId xmlns:a16="http://schemas.microsoft.com/office/drawing/2014/main" id="{94488909-EECF-413B-934F-101306385674}"/>
              </a:ext>
            </a:extLst>
          </p:cNvPr>
          <p:cNvSpPr txBox="1"/>
          <p:nvPr/>
        </p:nvSpPr>
        <p:spPr>
          <a:xfrm>
            <a:off x="8269383" y="4690105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grpSp>
        <p:nvGrpSpPr>
          <p:cNvPr id="96" name="Group 74">
            <a:extLst>
              <a:ext uri="{FF2B5EF4-FFF2-40B4-BE49-F238E27FC236}">
                <a16:creationId xmlns:a16="http://schemas.microsoft.com/office/drawing/2014/main" id="{D61C05DD-05D5-40A4-A2C8-FC91E78B73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81524" y="3470227"/>
            <a:ext cx="628095" cy="628095"/>
            <a:chOff x="0" y="0"/>
            <a:chExt cx="1708150" cy="1708150"/>
          </a:xfrm>
        </p:grpSpPr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295CB42F-A66E-4FEA-B63F-CF13880FFB3C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98" name="Group 76">
            <a:extLst>
              <a:ext uri="{FF2B5EF4-FFF2-40B4-BE49-F238E27FC236}">
                <a16:creationId xmlns:a16="http://schemas.microsoft.com/office/drawing/2014/main" id="{8CE9BA00-7889-40A2-A626-2FE90EB13B90}"/>
              </a:ext>
            </a:extLst>
          </p:cNvPr>
          <p:cNvGrpSpPr/>
          <p:nvPr/>
        </p:nvGrpSpPr>
        <p:grpSpPr>
          <a:xfrm>
            <a:off x="14571173" y="3269887"/>
            <a:ext cx="2177698" cy="1039001"/>
            <a:chOff x="0" y="0"/>
            <a:chExt cx="2944366" cy="907334"/>
          </a:xfrm>
        </p:grpSpPr>
        <p:grpSp>
          <p:nvGrpSpPr>
            <p:cNvPr id="99" name="Group 77">
              <a:extLst>
                <a:ext uri="{FF2B5EF4-FFF2-40B4-BE49-F238E27FC236}">
                  <a16:creationId xmlns:a16="http://schemas.microsoft.com/office/drawing/2014/main" id="{A4D0614A-BEF3-4BE9-8E5F-80F36028EBC1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102" name="Freeform 78">
                <a:extLst>
                  <a:ext uri="{FF2B5EF4-FFF2-40B4-BE49-F238E27FC236}">
                    <a16:creationId xmlns:a16="http://schemas.microsoft.com/office/drawing/2014/main" id="{234EA8D6-CDE1-42DA-9D30-9AF4C8E5DED2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100" name="Group 79">
              <a:extLst>
                <a:ext uri="{FF2B5EF4-FFF2-40B4-BE49-F238E27FC236}">
                  <a16:creationId xmlns:a16="http://schemas.microsoft.com/office/drawing/2014/main" id="{84100228-1C36-4C28-B8B9-21E5E3630B8C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101" name="Freeform 80">
                <a:extLst>
                  <a:ext uri="{FF2B5EF4-FFF2-40B4-BE49-F238E27FC236}">
                    <a16:creationId xmlns:a16="http://schemas.microsoft.com/office/drawing/2014/main" id="{9C940683-06A7-4562-B384-2026E0CE31DD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103" name="TextBox 81">
            <a:extLst>
              <a:ext uri="{FF2B5EF4-FFF2-40B4-BE49-F238E27FC236}">
                <a16:creationId xmlns:a16="http://schemas.microsoft.com/office/drawing/2014/main" id="{E0920575-A116-4852-90A8-9A4C7CC8B887}"/>
              </a:ext>
            </a:extLst>
          </p:cNvPr>
          <p:cNvSpPr txBox="1"/>
          <p:nvPr/>
        </p:nvSpPr>
        <p:spPr>
          <a:xfrm>
            <a:off x="14744616" y="3742381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104" name="TextBox 82">
            <a:extLst>
              <a:ext uri="{FF2B5EF4-FFF2-40B4-BE49-F238E27FC236}">
                <a16:creationId xmlns:a16="http://schemas.microsoft.com/office/drawing/2014/main" id="{98FADBEE-05D5-4F3E-98AD-75BB736FC451}"/>
              </a:ext>
            </a:extLst>
          </p:cNvPr>
          <p:cNvSpPr txBox="1"/>
          <p:nvPr/>
        </p:nvSpPr>
        <p:spPr>
          <a:xfrm>
            <a:off x="14752101" y="4593372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  <p:sp>
        <p:nvSpPr>
          <p:cNvPr id="105" name="AutoShape 83">
            <a:extLst>
              <a:ext uri="{FF2B5EF4-FFF2-40B4-BE49-F238E27FC236}">
                <a16:creationId xmlns:a16="http://schemas.microsoft.com/office/drawing/2014/main" id="{9242C257-68A9-44C0-A114-B9FB39EC2BC7}"/>
              </a:ext>
            </a:extLst>
          </p:cNvPr>
          <p:cNvSpPr/>
          <p:nvPr/>
        </p:nvSpPr>
        <p:spPr>
          <a:xfrm>
            <a:off x="13046538" y="3784274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033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0500291" y="2748259"/>
            <a:ext cx="1055057" cy="1055057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5290431" y="3146336"/>
            <a:ext cx="983742" cy="983742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5406447" y="2803730"/>
            <a:ext cx="745201" cy="745201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0341208" y="2883002"/>
            <a:ext cx="741535" cy="74153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5126985" y="3324953"/>
            <a:ext cx="641922" cy="64192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864328" y="3229370"/>
            <a:ext cx="817673" cy="817673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363" y="3267279"/>
            <a:ext cx="714516" cy="714516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2757366" y="3043483"/>
            <a:ext cx="2608347" cy="1136662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-2267680" y="4274172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2790451" y="3118166"/>
            <a:ext cx="2593667" cy="1055496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-2362640" y="3587421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7836788" y="2702889"/>
            <a:ext cx="2412779" cy="1067280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-7627938" y="2998594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27459" y="3100362"/>
            <a:ext cx="2254303" cy="1053311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628015" y="3412247"/>
            <a:ext cx="294727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571525" y="3060764"/>
            <a:ext cx="2273922" cy="1052743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7638807" y="3354190"/>
            <a:ext cx="224924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-3158946" y="4620691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-2421614" y="5484437"/>
            <a:ext cx="20754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-7604044" y="4081427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90816" y="4298073"/>
            <a:ext cx="19385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386967" y="4179531"/>
            <a:ext cx="275292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-4239568" y="3631142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-9336621" y="3211972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-4474329" y="3147256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3251207" y="3587421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3975667" y="3073034"/>
            <a:ext cx="2177698" cy="1039001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4149110" y="3545528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4156595" y="4396519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5933796" y="3587136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649346"/>
                  </p:ext>
                </p:extLst>
              </p:nvPr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AutoShape 83">
            <a:extLst>
              <a:ext uri="{FF2B5EF4-FFF2-40B4-BE49-F238E27FC236}">
                <a16:creationId xmlns:a16="http://schemas.microsoft.com/office/drawing/2014/main" id="{06CA140E-BFCE-418C-A533-9D7C89E7111D}"/>
              </a:ext>
            </a:extLst>
          </p:cNvPr>
          <p:cNvSpPr/>
          <p:nvPr/>
        </p:nvSpPr>
        <p:spPr>
          <a:xfrm>
            <a:off x="14133542" y="3324953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83">
            <a:extLst>
              <a:ext uri="{FF2B5EF4-FFF2-40B4-BE49-F238E27FC236}">
                <a16:creationId xmlns:a16="http://schemas.microsoft.com/office/drawing/2014/main" id="{9193273F-FC91-4C41-B06D-7F7859FF26EA}"/>
              </a:ext>
            </a:extLst>
          </p:cNvPr>
          <p:cNvSpPr/>
          <p:nvPr/>
        </p:nvSpPr>
        <p:spPr>
          <a:xfrm>
            <a:off x="12522370" y="3267279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9" name="Group 76">
            <a:extLst>
              <a:ext uri="{FF2B5EF4-FFF2-40B4-BE49-F238E27FC236}">
                <a16:creationId xmlns:a16="http://schemas.microsoft.com/office/drawing/2014/main" id="{57FD483A-B438-4358-B7FA-99B2CCA6B657}"/>
              </a:ext>
            </a:extLst>
          </p:cNvPr>
          <p:cNvGrpSpPr/>
          <p:nvPr/>
        </p:nvGrpSpPr>
        <p:grpSpPr>
          <a:xfrm>
            <a:off x="14018272" y="2794785"/>
            <a:ext cx="2177698" cy="1039001"/>
            <a:chOff x="0" y="0"/>
            <a:chExt cx="2944366" cy="907334"/>
          </a:xfrm>
        </p:grpSpPr>
        <p:grpSp>
          <p:nvGrpSpPr>
            <p:cNvPr id="130" name="Group 77">
              <a:extLst>
                <a:ext uri="{FF2B5EF4-FFF2-40B4-BE49-F238E27FC236}">
                  <a16:creationId xmlns:a16="http://schemas.microsoft.com/office/drawing/2014/main" id="{594C4470-B8AE-458A-A629-3BF7E6064830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133" name="Freeform 78">
                <a:extLst>
                  <a:ext uri="{FF2B5EF4-FFF2-40B4-BE49-F238E27FC236}">
                    <a16:creationId xmlns:a16="http://schemas.microsoft.com/office/drawing/2014/main" id="{7BD1CE2A-1BA2-46A4-912A-13AC0995766B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131" name="Group 79">
              <a:extLst>
                <a:ext uri="{FF2B5EF4-FFF2-40B4-BE49-F238E27FC236}">
                  <a16:creationId xmlns:a16="http://schemas.microsoft.com/office/drawing/2014/main" id="{AE37FE56-5621-4018-8155-055FD213A932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132" name="Freeform 80">
                <a:extLst>
                  <a:ext uri="{FF2B5EF4-FFF2-40B4-BE49-F238E27FC236}">
                    <a16:creationId xmlns:a16="http://schemas.microsoft.com/office/drawing/2014/main" id="{A105372D-8BE0-4039-ABE8-69E89B8CBD4C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134" name="TextBox 81">
            <a:extLst>
              <a:ext uri="{FF2B5EF4-FFF2-40B4-BE49-F238E27FC236}">
                <a16:creationId xmlns:a16="http://schemas.microsoft.com/office/drawing/2014/main" id="{41AD2E68-1DCC-4B06-8E8B-43CEDC228CBF}"/>
              </a:ext>
            </a:extLst>
          </p:cNvPr>
          <p:cNvSpPr txBox="1"/>
          <p:nvPr/>
        </p:nvSpPr>
        <p:spPr>
          <a:xfrm>
            <a:off x="14191715" y="3267279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135" name="TextBox 82">
            <a:extLst>
              <a:ext uri="{FF2B5EF4-FFF2-40B4-BE49-F238E27FC236}">
                <a16:creationId xmlns:a16="http://schemas.microsoft.com/office/drawing/2014/main" id="{17EB82AE-3E43-4C7C-8B2C-B3AEAF2F4EAF}"/>
              </a:ext>
            </a:extLst>
          </p:cNvPr>
          <p:cNvSpPr txBox="1"/>
          <p:nvPr/>
        </p:nvSpPr>
        <p:spPr>
          <a:xfrm>
            <a:off x="14298576" y="3935618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</p:spTree>
    <p:extLst>
      <p:ext uri="{BB962C8B-B14F-4D97-AF65-F5344CB8AC3E}">
        <p14:creationId xmlns:p14="http://schemas.microsoft.com/office/powerpoint/2010/main" val="28817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0500291" y="2748259"/>
            <a:ext cx="1055057" cy="1055057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5290431" y="3146336"/>
            <a:ext cx="983742" cy="983742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5406447" y="2803730"/>
            <a:ext cx="745201" cy="745201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0341208" y="2883002"/>
            <a:ext cx="741535" cy="74153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5126985" y="3324953"/>
            <a:ext cx="641922" cy="64192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81406" y="3335511"/>
            <a:ext cx="817673" cy="817673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1220959" y="3113409"/>
            <a:ext cx="714516" cy="714516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2757366" y="3043483"/>
            <a:ext cx="2608347" cy="1136662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-2267680" y="4274172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2790451" y="3118166"/>
            <a:ext cx="2593667" cy="1055496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-2362640" y="3587421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7836788" y="2702889"/>
            <a:ext cx="2412779" cy="1067280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-7627938" y="2998594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-2480404" y="3268857"/>
            <a:ext cx="2254303" cy="1053311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-2779848" y="3580742"/>
            <a:ext cx="294727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608446" y="3268856"/>
            <a:ext cx="2273922" cy="1052743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2718834" y="3494607"/>
            <a:ext cx="224924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-3158946" y="4620691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-2421614" y="5484437"/>
            <a:ext cx="20754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-7604044" y="4081427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-2317047" y="4466568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417996" y="4395212"/>
            <a:ext cx="275292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-4239568" y="3631142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-9336621" y="3211972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-4474329" y="3147256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-2362640" y="3827925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3975667" y="3073034"/>
            <a:ext cx="2177698" cy="1039001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4149110" y="3545528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4156595" y="4396519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086903" y="3741830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AutoShape 83">
            <a:extLst>
              <a:ext uri="{FF2B5EF4-FFF2-40B4-BE49-F238E27FC236}">
                <a16:creationId xmlns:a16="http://schemas.microsoft.com/office/drawing/2014/main" id="{06CA140E-BFCE-418C-A533-9D7C89E7111D}"/>
              </a:ext>
            </a:extLst>
          </p:cNvPr>
          <p:cNvSpPr/>
          <p:nvPr/>
        </p:nvSpPr>
        <p:spPr>
          <a:xfrm>
            <a:off x="4968079" y="3726873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5" name="Group 76">
            <a:extLst>
              <a:ext uri="{FF2B5EF4-FFF2-40B4-BE49-F238E27FC236}">
                <a16:creationId xmlns:a16="http://schemas.microsoft.com/office/drawing/2014/main" id="{17B30602-6295-4DC6-96CF-21F166C929C0}"/>
              </a:ext>
            </a:extLst>
          </p:cNvPr>
          <p:cNvGrpSpPr/>
          <p:nvPr/>
        </p:nvGrpSpPr>
        <p:grpSpPr>
          <a:xfrm>
            <a:off x="6463981" y="3254379"/>
            <a:ext cx="2177698" cy="1039001"/>
            <a:chOff x="0" y="0"/>
            <a:chExt cx="2944366" cy="907334"/>
          </a:xfrm>
        </p:grpSpPr>
        <p:grpSp>
          <p:nvGrpSpPr>
            <p:cNvPr id="86" name="Group 77">
              <a:extLst>
                <a:ext uri="{FF2B5EF4-FFF2-40B4-BE49-F238E27FC236}">
                  <a16:creationId xmlns:a16="http://schemas.microsoft.com/office/drawing/2014/main" id="{F417041E-E219-4FFC-891C-155D5D335A24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90" name="Freeform 78">
                <a:extLst>
                  <a:ext uri="{FF2B5EF4-FFF2-40B4-BE49-F238E27FC236}">
                    <a16:creationId xmlns:a16="http://schemas.microsoft.com/office/drawing/2014/main" id="{C2572230-EE06-45F2-B172-A6FAC5FFFB19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88" name="Group 79">
              <a:extLst>
                <a:ext uri="{FF2B5EF4-FFF2-40B4-BE49-F238E27FC236}">
                  <a16:creationId xmlns:a16="http://schemas.microsoft.com/office/drawing/2014/main" id="{BFE7C554-9D12-4F42-B42D-DE869C37085E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9" name="Freeform 80">
                <a:extLst>
                  <a:ext uri="{FF2B5EF4-FFF2-40B4-BE49-F238E27FC236}">
                    <a16:creationId xmlns:a16="http://schemas.microsoft.com/office/drawing/2014/main" id="{D35E1390-8E58-429B-99F4-D5DC194B2509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91" name="TextBox 81">
            <a:extLst>
              <a:ext uri="{FF2B5EF4-FFF2-40B4-BE49-F238E27FC236}">
                <a16:creationId xmlns:a16="http://schemas.microsoft.com/office/drawing/2014/main" id="{27B958DF-8137-47BC-95D7-776FBF18938D}"/>
              </a:ext>
            </a:extLst>
          </p:cNvPr>
          <p:cNvSpPr txBox="1"/>
          <p:nvPr/>
        </p:nvSpPr>
        <p:spPr>
          <a:xfrm>
            <a:off x="6637424" y="3726873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92" name="TextBox 82">
            <a:extLst>
              <a:ext uri="{FF2B5EF4-FFF2-40B4-BE49-F238E27FC236}">
                <a16:creationId xmlns:a16="http://schemas.microsoft.com/office/drawing/2014/main" id="{143AD4D4-A29D-4760-B8B3-9ACACA6EA7E9}"/>
              </a:ext>
            </a:extLst>
          </p:cNvPr>
          <p:cNvSpPr txBox="1"/>
          <p:nvPr/>
        </p:nvSpPr>
        <p:spPr>
          <a:xfrm>
            <a:off x="6744285" y="4395212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</p:spTree>
    <p:extLst>
      <p:ext uri="{BB962C8B-B14F-4D97-AF65-F5344CB8AC3E}">
        <p14:creationId xmlns:p14="http://schemas.microsoft.com/office/powerpoint/2010/main" val="81973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56621" y="3429000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0500291" y="2748259"/>
            <a:ext cx="1055057" cy="1055057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5290431" y="3146336"/>
            <a:ext cx="983742" cy="983742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39383" y="3429000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5406447" y="2803730"/>
            <a:ext cx="745201" cy="745201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0341208" y="2883002"/>
            <a:ext cx="741535" cy="74153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5126985" y="3324953"/>
            <a:ext cx="641922" cy="64192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322145" y="3429000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359552" y="3466407"/>
            <a:ext cx="299505" cy="29950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2144785" y="3088800"/>
            <a:ext cx="714516" cy="714516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2757366" y="3043483"/>
            <a:ext cx="2608347" cy="1136662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-2267680" y="4274172"/>
            <a:ext cx="2108238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2790451" y="3118166"/>
            <a:ext cx="2593667" cy="1055496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-2362640" y="3587421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7836788" y="2702889"/>
            <a:ext cx="2412779" cy="1067280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-7627938" y="2998594"/>
            <a:ext cx="2101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-2816474" y="2573013"/>
            <a:ext cx="2254303" cy="1053311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-3115918" y="2884898"/>
            <a:ext cx="294727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-3328709" y="3383664"/>
            <a:ext cx="2273922" cy="1052743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-2541013" y="3278493"/>
            <a:ext cx="224924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-3158946" y="4620691"/>
            <a:ext cx="309422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-2446811" y="4565121"/>
            <a:ext cx="20754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-7604044" y="4081427"/>
            <a:ext cx="231903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-2557001" y="3996563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-2962846" y="3847289"/>
            <a:ext cx="275292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-4239568" y="3631142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-9336621" y="3211972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-4474329" y="3147256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-1910061" y="3393771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1"/>
          <p:cNvSpPr txBox="1"/>
          <p:nvPr/>
        </p:nvSpPr>
        <p:spPr>
          <a:xfrm>
            <a:off x="3029392" y="1687521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275473" y="3137817"/>
            <a:ext cx="628095" cy="628095"/>
            <a:chOff x="0" y="0"/>
            <a:chExt cx="1708150" cy="17081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2565122" y="2937477"/>
            <a:ext cx="2177698" cy="1039001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2738565" y="3409971"/>
            <a:ext cx="1774561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746050" y="4260962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Testing &amp; debugging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040487" y="3451864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8009301" y="1148374"/>
              <a:ext cx="1294711" cy="205766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4711" cy="2057667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54960" ay="-427364" az="-10693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Materialbot">
                <a:extLst>
                  <a:ext uri="{FF2B5EF4-FFF2-40B4-BE49-F238E27FC236}">
                    <a16:creationId xmlns:a16="http://schemas.microsoft.com/office/drawing/2014/main" id="{83AAF664-CA46-4C59-8AB0-A234CB0A7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009301" y="1148374"/>
                <a:ext cx="1294711" cy="2057667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20">
            <a:extLst>
              <a:ext uri="{FF2B5EF4-FFF2-40B4-BE49-F238E27FC236}">
                <a16:creationId xmlns:a16="http://schemas.microsoft.com/office/drawing/2014/main" id="{7A419945-D08F-4CC5-AEFD-A5D6F140A21C}"/>
              </a:ext>
            </a:extLst>
          </p:cNvPr>
          <p:cNvGrpSpPr>
            <a:grpSpLocks noChangeAspect="1"/>
          </p:cNvGrpSpPr>
          <p:nvPr/>
        </p:nvGrpSpPr>
        <p:grpSpPr>
          <a:xfrm>
            <a:off x="-3630695" y="4006329"/>
            <a:ext cx="714516" cy="714516"/>
            <a:chOff x="0" y="0"/>
            <a:chExt cx="1708150" cy="1708150"/>
          </a:xfrm>
        </p:grpSpPr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5D61529-85B4-47AD-9F3F-9B92B69C24AC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7" name="Group 40">
            <a:extLst>
              <a:ext uri="{FF2B5EF4-FFF2-40B4-BE49-F238E27FC236}">
                <a16:creationId xmlns:a16="http://schemas.microsoft.com/office/drawing/2014/main" id="{1148633B-0467-450F-89F0-A9CFB750BCBE}"/>
              </a:ext>
            </a:extLst>
          </p:cNvPr>
          <p:cNvGrpSpPr/>
          <p:nvPr/>
        </p:nvGrpSpPr>
        <p:grpSpPr>
          <a:xfrm>
            <a:off x="-2826599" y="3839412"/>
            <a:ext cx="2254303" cy="1053311"/>
            <a:chOff x="0" y="0"/>
            <a:chExt cx="2944366" cy="907334"/>
          </a:xfrm>
        </p:grpSpPr>
        <p:grpSp>
          <p:nvGrpSpPr>
            <p:cNvPr id="88" name="Group 41">
              <a:extLst>
                <a:ext uri="{FF2B5EF4-FFF2-40B4-BE49-F238E27FC236}">
                  <a16:creationId xmlns:a16="http://schemas.microsoft.com/office/drawing/2014/main" id="{96FD5DDF-D959-4759-AF71-34B2CBBD07FE}"/>
                </a:ext>
              </a:extLst>
            </p:cNvPr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91" name="Freeform 42">
                <a:extLst>
                  <a:ext uri="{FF2B5EF4-FFF2-40B4-BE49-F238E27FC236}">
                    <a16:creationId xmlns:a16="http://schemas.microsoft.com/office/drawing/2014/main" id="{C672BD46-29A9-4D6E-B147-C71CB0B1AAC0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89" name="Group 43">
              <a:extLst>
                <a:ext uri="{FF2B5EF4-FFF2-40B4-BE49-F238E27FC236}">
                  <a16:creationId xmlns:a16="http://schemas.microsoft.com/office/drawing/2014/main" id="{1A3F3894-BF2F-489F-9C7D-CC81BF84CA6D}"/>
                </a:ext>
              </a:extLst>
            </p:cNvPr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90" name="Freeform 44">
                <a:extLst>
                  <a:ext uri="{FF2B5EF4-FFF2-40B4-BE49-F238E27FC236}">
                    <a16:creationId xmlns:a16="http://schemas.microsoft.com/office/drawing/2014/main" id="{82DC4A18-C0DB-49C0-9464-4891654765D5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92" name="TextBox 45">
            <a:extLst>
              <a:ext uri="{FF2B5EF4-FFF2-40B4-BE49-F238E27FC236}">
                <a16:creationId xmlns:a16="http://schemas.microsoft.com/office/drawing/2014/main" id="{BB0C8FD6-FB7F-4FFC-AF8C-3C298645B7BA}"/>
              </a:ext>
            </a:extLst>
          </p:cNvPr>
          <p:cNvSpPr txBox="1"/>
          <p:nvPr/>
        </p:nvSpPr>
        <p:spPr>
          <a:xfrm>
            <a:off x="-3126043" y="4151297"/>
            <a:ext cx="294727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93" name="TextBox 55">
            <a:extLst>
              <a:ext uri="{FF2B5EF4-FFF2-40B4-BE49-F238E27FC236}">
                <a16:creationId xmlns:a16="http://schemas.microsoft.com/office/drawing/2014/main" id="{A1B6912F-B8CB-477F-8067-2DEC696AE118}"/>
              </a:ext>
            </a:extLst>
          </p:cNvPr>
          <p:cNvSpPr txBox="1"/>
          <p:nvPr/>
        </p:nvSpPr>
        <p:spPr>
          <a:xfrm>
            <a:off x="-2663242" y="5037123"/>
            <a:ext cx="176707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</p:spTree>
    <p:extLst>
      <p:ext uri="{BB962C8B-B14F-4D97-AF65-F5344CB8AC3E}">
        <p14:creationId xmlns:p14="http://schemas.microsoft.com/office/powerpoint/2010/main" val="164581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63703" y="3474439"/>
            <a:ext cx="374316" cy="37431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983232" y="3474439"/>
            <a:ext cx="374316" cy="374316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0470" y="3474439"/>
            <a:ext cx="374316" cy="37431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946465" y="3474439"/>
            <a:ext cx="374316" cy="37431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001110" y="3511846"/>
            <a:ext cx="299505" cy="299505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020638" y="3511846"/>
            <a:ext cx="299505" cy="299505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37876" y="3511846"/>
            <a:ext cx="299505" cy="299505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929227" y="3474439"/>
            <a:ext cx="374316" cy="37431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966634" y="3511846"/>
            <a:ext cx="299505" cy="299505"/>
            <a:chOff x="0" y="0"/>
            <a:chExt cx="1708150" cy="1708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983872" y="3511846"/>
            <a:ext cx="299505" cy="299505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51537" y="4011267"/>
            <a:ext cx="1472183" cy="453667"/>
            <a:chOff x="0" y="0"/>
            <a:chExt cx="2944366" cy="907334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585634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434299" y="4011267"/>
            <a:ext cx="1472183" cy="453667"/>
            <a:chOff x="0" y="0"/>
            <a:chExt cx="2944366" cy="907334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2568396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414771" y="4011267"/>
            <a:ext cx="1472183" cy="453667"/>
            <a:chOff x="0" y="0"/>
            <a:chExt cx="2944366" cy="907334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4548867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397533" y="4011267"/>
            <a:ext cx="1472183" cy="453667"/>
            <a:chOff x="0" y="0"/>
            <a:chExt cx="2944366" cy="90733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6531629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380145" y="4011267"/>
            <a:ext cx="1472183" cy="453667"/>
            <a:chOff x="0" y="0"/>
            <a:chExt cx="2944366" cy="907334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8514241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04090" y="4653202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333333"/>
                </a:solidFill>
                <a:latin typeface="Montserrat Bold"/>
              </a:rPr>
              <a:t>More Research &amp; Studies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286852" y="4653202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 b="1">
                <a:solidFill>
                  <a:srgbClr val="333333"/>
                </a:solidFill>
                <a:latin typeface="Montserrat Bold"/>
              </a:rPr>
              <a:t>Components Order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267596" y="4617591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 b="1">
                <a:solidFill>
                  <a:srgbClr val="333333"/>
                </a:solidFill>
                <a:latin typeface="Montserrat Bold"/>
              </a:rPr>
              <a:t>Components Arrangement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250085" y="4617591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 b="1">
                <a:solidFill>
                  <a:srgbClr val="333333"/>
                </a:solidFill>
                <a:latin typeface="Montserrat Bold"/>
              </a:rPr>
              <a:t>Integration of AI &amp; ML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32847" y="4653202"/>
            <a:ext cx="1767076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 b="1">
                <a:solidFill>
                  <a:srgbClr val="333333"/>
                </a:solidFill>
                <a:latin typeface="Montserrat Bold"/>
              </a:rPr>
              <a:t>Create a Working Model</a:t>
            </a:r>
          </a:p>
        </p:txBody>
      </p:sp>
      <p:sp>
        <p:nvSpPr>
          <p:cNvPr id="57" name="AutoShape 57"/>
          <p:cNvSpPr/>
          <p:nvPr/>
        </p:nvSpPr>
        <p:spPr>
          <a:xfrm>
            <a:off x="1483799" y="3661597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3464382" y="3661597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5444854" y="3661597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7427615" y="3661597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48755" y="5314755"/>
            <a:ext cx="3440567" cy="3440567"/>
            <a:chOff x="0" y="0"/>
            <a:chExt cx="6355080" cy="63550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0992574" y="5658574"/>
            <a:ext cx="2752927" cy="2752927"/>
            <a:chOff x="0" y="0"/>
            <a:chExt cx="1708150" cy="170815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088013" y="-1017559"/>
            <a:ext cx="2046585" cy="2046585"/>
            <a:chOff x="0" y="0"/>
            <a:chExt cx="6355080" cy="635508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883495" y="-813041"/>
            <a:ext cx="1637549" cy="1637549"/>
            <a:chOff x="0" y="0"/>
            <a:chExt cx="1708150" cy="170815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-64720" y="6172200"/>
            <a:ext cx="3585406" cy="3585406"/>
            <a:chOff x="0" y="0"/>
            <a:chExt cx="6355080" cy="63550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10864211" y="3474439"/>
            <a:ext cx="374316" cy="374316"/>
            <a:chOff x="0" y="0"/>
            <a:chExt cx="6355080" cy="63550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10901618" y="3511846"/>
            <a:ext cx="299505" cy="299505"/>
            <a:chOff x="0" y="0"/>
            <a:chExt cx="1708150" cy="17081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0315129" y="4011267"/>
            <a:ext cx="1472183" cy="453667"/>
            <a:chOff x="0" y="0"/>
            <a:chExt cx="2944366" cy="907334"/>
          </a:xfrm>
        </p:grpSpPr>
        <p:grpSp>
          <p:nvGrpSpPr>
            <p:cNvPr id="77" name="Group 77"/>
            <p:cNvGrpSpPr/>
            <p:nvPr/>
          </p:nvGrpSpPr>
          <p:grpSpPr>
            <a:xfrm rot="5400000">
              <a:off x="99102" y="-99102"/>
              <a:ext cx="907334" cy="1105538"/>
              <a:chOff x="0" y="0"/>
              <a:chExt cx="2354580" cy="286893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1417469" y="-619563"/>
              <a:ext cx="907334" cy="2146460"/>
              <a:chOff x="0" y="0"/>
              <a:chExt cx="2354580" cy="557018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81" name="TextBox 81"/>
          <p:cNvSpPr txBox="1"/>
          <p:nvPr/>
        </p:nvSpPr>
        <p:spPr>
          <a:xfrm>
            <a:off x="10449226" y="4118726"/>
            <a:ext cx="1203990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>
                <a:solidFill>
                  <a:srgbClr val="211A19"/>
                </a:solidFill>
                <a:latin typeface="Montserrat Bold"/>
              </a:rPr>
              <a:t>4 WEEKS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167831" y="4653202"/>
            <a:ext cx="1767076" cy="19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1246" b="1">
                <a:solidFill>
                  <a:srgbClr val="333333"/>
                </a:solidFill>
                <a:latin typeface="Montserrat Bold"/>
              </a:rPr>
              <a:t>Testing &amp; debuggging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9362600" y="3661597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61">
            <a:extLst>
              <a:ext uri="{FF2B5EF4-FFF2-40B4-BE49-F238E27FC236}">
                <a16:creationId xmlns:a16="http://schemas.microsoft.com/office/drawing/2014/main" id="{AA8C2CBE-239D-4933-B003-27A01DC63FE5}"/>
              </a:ext>
            </a:extLst>
          </p:cNvPr>
          <p:cNvSpPr txBox="1"/>
          <p:nvPr/>
        </p:nvSpPr>
        <p:spPr>
          <a:xfrm>
            <a:off x="3154083" y="590476"/>
            <a:ext cx="6133216" cy="87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 dirty="0">
                <a:solidFill>
                  <a:srgbClr val="333333"/>
                </a:solidFill>
                <a:latin typeface="Open Sauce Heavy"/>
              </a:rPr>
              <a:t>TimeLine </a:t>
            </a:r>
          </a:p>
        </p:txBody>
      </p:sp>
      <p:grpSp>
        <p:nvGrpSpPr>
          <p:cNvPr id="85" name="Group 10">
            <a:extLst>
              <a:ext uri="{FF2B5EF4-FFF2-40B4-BE49-F238E27FC236}">
                <a16:creationId xmlns:a16="http://schemas.microsoft.com/office/drawing/2014/main" id="{026FD2E7-87DB-4387-B730-9D715A06E3D5}"/>
              </a:ext>
            </a:extLst>
          </p:cNvPr>
          <p:cNvGrpSpPr>
            <a:grpSpLocks noChangeAspect="1"/>
          </p:cNvGrpSpPr>
          <p:nvPr/>
        </p:nvGrpSpPr>
        <p:grpSpPr>
          <a:xfrm>
            <a:off x="-2214628" y="3057750"/>
            <a:ext cx="745201" cy="745201"/>
            <a:chOff x="0" y="0"/>
            <a:chExt cx="1708150" cy="1708150"/>
          </a:xfrm>
        </p:grpSpPr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E1E719BD-E78F-4A74-B25F-B4CC0E77ABF3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7" name="Group 18">
            <a:extLst>
              <a:ext uri="{FF2B5EF4-FFF2-40B4-BE49-F238E27FC236}">
                <a16:creationId xmlns:a16="http://schemas.microsoft.com/office/drawing/2014/main" id="{E488610F-2065-42BE-B304-DE33DB2AA8AD}"/>
              </a:ext>
            </a:extLst>
          </p:cNvPr>
          <p:cNvGrpSpPr>
            <a:grpSpLocks noChangeAspect="1"/>
          </p:cNvGrpSpPr>
          <p:nvPr/>
        </p:nvGrpSpPr>
        <p:grpSpPr>
          <a:xfrm>
            <a:off x="-4627973" y="2969531"/>
            <a:ext cx="738664" cy="738664"/>
            <a:chOff x="0" y="0"/>
            <a:chExt cx="1708150" cy="1708150"/>
          </a:xfrm>
        </p:grpSpPr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7CF6039B-7E8A-42DC-A78E-DBBE02DEA12D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9" name="Group 20">
            <a:extLst>
              <a:ext uri="{FF2B5EF4-FFF2-40B4-BE49-F238E27FC236}">
                <a16:creationId xmlns:a16="http://schemas.microsoft.com/office/drawing/2014/main" id="{1DF6B6CE-52FC-4EB0-B2AF-893543EA2153}"/>
              </a:ext>
            </a:extLst>
          </p:cNvPr>
          <p:cNvGrpSpPr>
            <a:grpSpLocks noChangeAspect="1"/>
          </p:cNvGrpSpPr>
          <p:nvPr/>
        </p:nvGrpSpPr>
        <p:grpSpPr>
          <a:xfrm>
            <a:off x="-1702316" y="3193650"/>
            <a:ext cx="714516" cy="714516"/>
            <a:chOff x="0" y="0"/>
            <a:chExt cx="1708150" cy="1708150"/>
          </a:xfrm>
        </p:grpSpPr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04981F1F-627C-4A4D-BCD8-117818367C76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91" name="TextBox 33">
            <a:extLst>
              <a:ext uri="{FF2B5EF4-FFF2-40B4-BE49-F238E27FC236}">
                <a16:creationId xmlns:a16="http://schemas.microsoft.com/office/drawing/2014/main" id="{1215F88E-BEE6-4055-AAFD-9632114E4F62}"/>
              </a:ext>
            </a:extLst>
          </p:cNvPr>
          <p:cNvSpPr txBox="1"/>
          <p:nvPr/>
        </p:nvSpPr>
        <p:spPr>
          <a:xfrm>
            <a:off x="-2362640" y="3587421"/>
            <a:ext cx="1767075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</a:pPr>
            <a:r>
              <a:rPr lang="en-US" sz="2800" b="1" dirty="0">
                <a:solidFill>
                  <a:srgbClr val="211A19"/>
                </a:solidFill>
                <a:latin typeface="Montserrat Bold"/>
              </a:rPr>
              <a:t>2 WEEKS</a:t>
            </a:r>
          </a:p>
        </p:txBody>
      </p:sp>
      <p:sp>
        <p:nvSpPr>
          <p:cNvPr id="92" name="AutoShape 57">
            <a:extLst>
              <a:ext uri="{FF2B5EF4-FFF2-40B4-BE49-F238E27FC236}">
                <a16:creationId xmlns:a16="http://schemas.microsoft.com/office/drawing/2014/main" id="{B5EF44D4-747F-423A-95A7-2D9D1FB1F41C}"/>
              </a:ext>
            </a:extLst>
          </p:cNvPr>
          <p:cNvSpPr/>
          <p:nvPr/>
        </p:nvSpPr>
        <p:spPr>
          <a:xfrm>
            <a:off x="-4239568" y="3631142"/>
            <a:ext cx="13925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AutoShape 83">
            <a:extLst>
              <a:ext uri="{FF2B5EF4-FFF2-40B4-BE49-F238E27FC236}">
                <a16:creationId xmlns:a16="http://schemas.microsoft.com/office/drawing/2014/main" id="{C0F7E543-5F25-4148-A0E2-D3564DBF28BD}"/>
              </a:ext>
            </a:extLst>
          </p:cNvPr>
          <p:cNvSpPr/>
          <p:nvPr/>
        </p:nvSpPr>
        <p:spPr>
          <a:xfrm>
            <a:off x="-3781251" y="3323163"/>
            <a:ext cx="1392999" cy="0"/>
          </a:xfrm>
          <a:prstGeom prst="line">
            <a:avLst/>
          </a:prstGeom>
          <a:ln w="66675" cap="flat">
            <a:solidFill>
              <a:srgbClr val="53E8BE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 descr="Orthorhombic Sphenoid And Prism Blue">
                <a:extLst>
                  <a:ext uri="{FF2B5EF4-FFF2-40B4-BE49-F238E27FC236}">
                    <a16:creationId xmlns:a16="http://schemas.microsoft.com/office/drawing/2014/main" id="{B3296B1B-B884-4124-A46E-DEE066FD80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555040"/>
                  </p:ext>
                </p:extLst>
              </p:nvPr>
            </p:nvGraphicFramePr>
            <p:xfrm rot="5400000" flipH="1">
              <a:off x="-4212132" y="5705520"/>
              <a:ext cx="910613" cy="3330610"/>
            </p:xfrm>
            <a:graphic>
              <a:graphicData uri="http://schemas.microsoft.com/office/drawing/2017/model3d">
                <am3d:model3d r:embed="rId2">
                  <am3d:spPr>
                    <a:xfrm rot="5400000" flipH="1">
                      <a:off x="0" y="0"/>
                      <a:ext cx="910613" cy="3330610"/>
                    </a:xfrm>
                    <a:prstGeom prst="rect">
                      <a:avLst/>
                    </a:prstGeom>
                  </am3d:spPr>
                  <am3d:camera>
                    <am3d:pos x="0" y="0" z="510072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427" d="1000000"/>
                    <am3d:preTrans dx="67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37983" ay="5233774" az="68394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457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 descr="Orthorhombic Sphenoid And Prism Blue">
                <a:extLst>
                  <a:ext uri="{FF2B5EF4-FFF2-40B4-BE49-F238E27FC236}">
                    <a16:creationId xmlns:a16="http://schemas.microsoft.com/office/drawing/2014/main" id="{B3296B1B-B884-4124-A46E-DEE066FD80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H="1">
                <a:off x="-4212132" y="5705520"/>
                <a:ext cx="910613" cy="3330610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F044F5BE-4117-4799-B0F5-243DCF7F9C07}"/>
              </a:ext>
            </a:extLst>
          </p:cNvPr>
          <p:cNvSpPr txBox="1"/>
          <p:nvPr/>
        </p:nvSpPr>
        <p:spPr>
          <a:xfrm flipV="1">
            <a:off x="-2214628" y="6365320"/>
            <a:ext cx="17275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Budget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 descr="Materialbot">
                <a:extLst>
                  <a:ext uri="{FF2B5EF4-FFF2-40B4-BE49-F238E27FC236}">
                    <a16:creationId xmlns:a16="http://schemas.microsoft.com/office/drawing/2014/main" id="{35DE51A6-E65B-459D-A1E8-57B5C9775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7298581"/>
                  </p:ext>
                </p:extLst>
              </p:nvPr>
            </p:nvGraphicFramePr>
            <p:xfrm>
              <a:off x="10778602" y="5035462"/>
              <a:ext cx="927983" cy="17640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27983" cy="1764004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023379" ay="-3497074" az="-177535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987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 descr="Materialbot">
                <a:extLst>
                  <a:ext uri="{FF2B5EF4-FFF2-40B4-BE49-F238E27FC236}">
                    <a16:creationId xmlns:a16="http://schemas.microsoft.com/office/drawing/2014/main" id="{35DE51A6-E65B-459D-A1E8-57B5C9775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8602" y="5035462"/>
                <a:ext cx="927983" cy="17640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36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B42687-D0C7-86AB-8F28-261F116F4F28}"/>
              </a:ext>
            </a:extLst>
          </p:cNvPr>
          <p:cNvSpPr txBox="1"/>
          <p:nvPr/>
        </p:nvSpPr>
        <p:spPr>
          <a:xfrm>
            <a:off x="12525787" y="3429000"/>
            <a:ext cx="5351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₹ 60,000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rthorhombic Sphenoid And Prism Blue">
                <a:extLst>
                  <a:ext uri="{FF2B5EF4-FFF2-40B4-BE49-F238E27FC236}">
                    <a16:creationId xmlns:a16="http://schemas.microsoft.com/office/drawing/2014/main" id="{076E9D03-42E0-8224-44EA-43743D34B9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685489" y="-1176017"/>
              <a:ext cx="2821023" cy="1031803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821023" cy="10318030"/>
                    </a:xfrm>
                    <a:prstGeom prst="rect">
                      <a:avLst/>
                    </a:prstGeom>
                  </am3d:spPr>
                  <am3d:camera>
                    <am3d:pos x="0" y="0" z="510072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427" d="1000000"/>
                    <am3d:preTrans dx="67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37983" ay="5233774" az="68394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74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rthorhombic Sphenoid And Prism Blue">
                <a:extLst>
                  <a:ext uri="{FF2B5EF4-FFF2-40B4-BE49-F238E27FC236}">
                    <a16:creationId xmlns:a16="http://schemas.microsoft.com/office/drawing/2014/main" id="{076E9D03-42E0-8224-44EA-43743D34B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85489" y="-1176017"/>
                <a:ext cx="2821023" cy="1031803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4144488" y="3273653"/>
            <a:ext cx="5351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248163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7550" y="2155607"/>
            <a:ext cx="6062430" cy="606243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88800" y="2816867"/>
            <a:ext cx="4739929" cy="473991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422" r="-2042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836080" y="-1355920"/>
            <a:ext cx="2711840" cy="271184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107078" y="-1084923"/>
            <a:ext cx="2169845" cy="2169845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147449" y="-2404593"/>
            <a:ext cx="4560200" cy="45602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477931" y="-2074104"/>
            <a:ext cx="3899236" cy="389922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 rot="-5399999">
            <a:off x="551453" y="3860568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399999">
            <a:off x="3678384" y="3860568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399999">
            <a:off x="551453" y="4387219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399999">
            <a:off x="3678384" y="4387219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399999">
            <a:off x="551453" y="4916264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5399999">
            <a:off x="551453" y="5445308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399999">
            <a:off x="551453" y="5974353"/>
            <a:ext cx="332195" cy="0"/>
          </a:xfrm>
          <a:prstGeom prst="line">
            <a:avLst/>
          </a:prstGeom>
          <a:ln w="95250" cap="flat">
            <a:solidFill>
              <a:srgbClr val="FD6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7978938" y="2537830"/>
            <a:ext cx="5297985" cy="5297985"/>
          </a:xfrm>
          <a:custGeom>
            <a:avLst/>
            <a:gdLst/>
            <a:ahLst/>
            <a:cxnLst/>
            <a:rect l="l" t="t" r="r" b="b"/>
            <a:pathLst>
              <a:path w="7946977" h="7946977">
                <a:moveTo>
                  <a:pt x="0" y="0"/>
                </a:moveTo>
                <a:lnTo>
                  <a:pt x="7946977" y="0"/>
                </a:lnTo>
                <a:lnTo>
                  <a:pt x="7946977" y="7946977"/>
                </a:lnTo>
                <a:lnTo>
                  <a:pt x="0" y="794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13304" y="3742035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About Team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40236" y="3742035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3304" y="4831577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Main Content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0236" y="4268686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End of Presentation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3304" y="4258364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Problem Statement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3304" y="5326775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Project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3304" y="5855820"/>
            <a:ext cx="270151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2400" dirty="0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AC82B224-58EF-42BC-87C8-CAB7CF981929}"/>
              </a:ext>
            </a:extLst>
          </p:cNvPr>
          <p:cNvSpPr txBox="1"/>
          <p:nvPr/>
        </p:nvSpPr>
        <p:spPr>
          <a:xfrm>
            <a:off x="550762" y="1938451"/>
            <a:ext cx="7538038" cy="861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Table of Content</a:t>
            </a:r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3EBD202-C785-411C-8E71-301FEA9240E8}"/>
              </a:ext>
            </a:extLst>
          </p:cNvPr>
          <p:cNvGrpSpPr>
            <a:grpSpLocks noChangeAspect="1"/>
          </p:cNvGrpSpPr>
          <p:nvPr/>
        </p:nvGrpSpPr>
        <p:grpSpPr>
          <a:xfrm>
            <a:off x="-2038740" y="-49652"/>
            <a:ext cx="1147476" cy="1147476"/>
            <a:chOff x="0" y="0"/>
            <a:chExt cx="6355080" cy="6355080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1AC54C4-0AC1-4610-9D13-49D6A07F43D1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D604971D-5304-4897-B374-C655B7E1EE55}"/>
              </a:ext>
            </a:extLst>
          </p:cNvPr>
          <p:cNvGrpSpPr>
            <a:grpSpLocks noChangeAspect="1"/>
          </p:cNvGrpSpPr>
          <p:nvPr/>
        </p:nvGrpSpPr>
        <p:grpSpPr>
          <a:xfrm>
            <a:off x="13547920" y="1061324"/>
            <a:ext cx="694439" cy="694439"/>
            <a:chOff x="0" y="0"/>
            <a:chExt cx="1708150" cy="1708150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CD9A026-232E-4803-B561-9A6EB0C1B9B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E6FB4E0E-8F66-4047-8F88-3BC247A0CC56}"/>
              </a:ext>
            </a:extLst>
          </p:cNvPr>
          <p:cNvGrpSpPr>
            <a:grpSpLocks noChangeAspect="1"/>
          </p:cNvGrpSpPr>
          <p:nvPr/>
        </p:nvGrpSpPr>
        <p:grpSpPr>
          <a:xfrm>
            <a:off x="9550418" y="7674065"/>
            <a:ext cx="694439" cy="694439"/>
            <a:chOff x="0" y="0"/>
            <a:chExt cx="1708150" cy="1708150"/>
          </a:xfrm>
        </p:grpSpPr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05701F68-92D8-4765-8FCE-A3CEB7DB70FA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sp>
        <p:nvSpPr>
          <p:cNvPr id="43" name="Freeform 26">
            <a:extLst>
              <a:ext uri="{FF2B5EF4-FFF2-40B4-BE49-F238E27FC236}">
                <a16:creationId xmlns:a16="http://schemas.microsoft.com/office/drawing/2014/main" id="{E9433623-8605-4C7A-B200-6DC8DF82D368}"/>
              </a:ext>
            </a:extLst>
          </p:cNvPr>
          <p:cNvSpPr/>
          <p:nvPr/>
        </p:nvSpPr>
        <p:spPr>
          <a:xfrm>
            <a:off x="10530400" y="1143668"/>
            <a:ext cx="761609" cy="536532"/>
          </a:xfrm>
          <a:custGeom>
            <a:avLst/>
            <a:gdLst/>
            <a:ahLst/>
            <a:cxnLst/>
            <a:rect l="l" t="t" r="r" b="b"/>
            <a:pathLst>
              <a:path w="3569589" h="4114800">
                <a:moveTo>
                  <a:pt x="0" y="0"/>
                </a:moveTo>
                <a:lnTo>
                  <a:pt x="3569589" y="0"/>
                </a:lnTo>
                <a:lnTo>
                  <a:pt x="3569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6088ECCF-9921-4988-A947-0130401C2CEE}"/>
              </a:ext>
            </a:extLst>
          </p:cNvPr>
          <p:cNvSpPr/>
          <p:nvPr/>
        </p:nvSpPr>
        <p:spPr>
          <a:xfrm>
            <a:off x="14420957" y="5872185"/>
            <a:ext cx="875741" cy="536532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22A83D1A-B26B-BC31-9F02-21487EED1C78}"/>
              </a:ext>
            </a:extLst>
          </p:cNvPr>
          <p:cNvSpPr/>
          <p:nvPr/>
        </p:nvSpPr>
        <p:spPr>
          <a:xfrm>
            <a:off x="-6924660" y="3429000"/>
            <a:ext cx="6142383" cy="1147476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33854D18-872E-A50C-DBAC-F1ACCAD1896A}"/>
              </a:ext>
            </a:extLst>
          </p:cNvPr>
          <p:cNvSpPr txBox="1"/>
          <p:nvPr/>
        </p:nvSpPr>
        <p:spPr>
          <a:xfrm>
            <a:off x="13122080" y="2113534"/>
            <a:ext cx="7538038" cy="883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800" b="1" dirty="0">
                <a:solidFill>
                  <a:srgbClr val="333333"/>
                </a:solidFill>
                <a:latin typeface="Open Sauce Heavy"/>
              </a:rPr>
              <a:t>Problem statement!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Tetragonal Prism And Base Blue">
                <a:extLst>
                  <a:ext uri="{FF2B5EF4-FFF2-40B4-BE49-F238E27FC236}">
                    <a16:creationId xmlns:a16="http://schemas.microsoft.com/office/drawing/2014/main" id="{2BD0850E-D089-2F83-2FC6-2175D97B2D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1065266" y="-3608928"/>
              <a:ext cx="2703521" cy="4395713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2703521" cy="4395713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5102" ay="-1460854" az="624689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938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Tetragonal Prism And Base Blue">
                <a:extLst>
                  <a:ext uri="{FF2B5EF4-FFF2-40B4-BE49-F238E27FC236}">
                    <a16:creationId xmlns:a16="http://schemas.microsoft.com/office/drawing/2014/main" id="{2BD0850E-D089-2F83-2FC6-2175D97B2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-1065266" y="-3608928"/>
                <a:ext cx="2703521" cy="4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irplane">
                <a:extLst>
                  <a:ext uri="{FF2B5EF4-FFF2-40B4-BE49-F238E27FC236}">
                    <a16:creationId xmlns:a16="http://schemas.microsoft.com/office/drawing/2014/main" id="{5A14EE07-ADE3-50DF-D948-3E03D317D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5122639"/>
                  </p:ext>
                </p:extLst>
              </p:nvPr>
            </p:nvGraphicFramePr>
            <p:xfrm>
              <a:off x="-12893029" y="5461038"/>
              <a:ext cx="13806333" cy="48322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806333" cy="483222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783598" ay="2993539" az="-141551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74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irplane">
                <a:extLst>
                  <a:ext uri="{FF2B5EF4-FFF2-40B4-BE49-F238E27FC236}">
                    <a16:creationId xmlns:a16="http://schemas.microsoft.com/office/drawing/2014/main" id="{5A14EE07-ADE3-50DF-D948-3E03D317D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2893029" y="5461038"/>
                <a:ext cx="13806333" cy="4832222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6">
            <a:extLst>
              <a:ext uri="{FF2B5EF4-FFF2-40B4-BE49-F238E27FC236}">
                <a16:creationId xmlns:a16="http://schemas.microsoft.com/office/drawing/2014/main" id="{20768B6E-ABE1-CA6C-88BE-7CBE01F54DC2}"/>
              </a:ext>
            </a:extLst>
          </p:cNvPr>
          <p:cNvGrpSpPr/>
          <p:nvPr/>
        </p:nvGrpSpPr>
        <p:grpSpPr>
          <a:xfrm>
            <a:off x="2681718" y="7344114"/>
            <a:ext cx="3163118" cy="3208974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285AE0C2-4E22-6113-C20D-77311D6299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t="-7393" b="-20734"/>
              </a:stretch>
            </a:blipFill>
          </p:spPr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CAE402F5-06E7-1129-EFC2-E14D1BC2C1B3}"/>
              </a:ext>
            </a:extLst>
          </p:cNvPr>
          <p:cNvGrpSpPr/>
          <p:nvPr/>
        </p:nvGrpSpPr>
        <p:grpSpPr>
          <a:xfrm>
            <a:off x="5283105" y="7500389"/>
            <a:ext cx="3336336" cy="3319428"/>
            <a:chOff x="0" y="0"/>
            <a:chExt cx="812800" cy="812800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0495EBD2-5C8F-8FFE-29A7-A8B3513438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35377" t="-53538" r="-38611" b="-74643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9786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B42687-D0C7-86AB-8F28-261F116F4F28}"/>
              </a:ext>
            </a:extLst>
          </p:cNvPr>
          <p:cNvSpPr txBox="1"/>
          <p:nvPr/>
        </p:nvSpPr>
        <p:spPr>
          <a:xfrm>
            <a:off x="9344796" y="5906371"/>
            <a:ext cx="272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₹ 6</a:t>
            </a:r>
            <a:r>
              <a:rPr lang="en-IN" sz="4000" dirty="0"/>
              <a:t>2,000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2F43D-824D-16EC-DB6E-88190030AD7D}"/>
              </a:ext>
            </a:extLst>
          </p:cNvPr>
          <p:cNvSpPr txBox="1"/>
          <p:nvPr/>
        </p:nvSpPr>
        <p:spPr>
          <a:xfrm>
            <a:off x="620965" y="2333685"/>
            <a:ext cx="79515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Raspberry pi = ₹12,000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Mechanics =  ₹4500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Metal case cooling for Raspberry pi = ₹1000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Physical Storage as well as Cloud Storage = ₹5000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Networking = ₹8500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wiring Equipment = ₹1000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MQTT server = ₹2000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Other Essential Machine = ₹4000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3D Printed Objects for Robot design:- ₹9000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Testing = ₹ 15,000</a:t>
            </a:r>
          </a:p>
          <a:p>
            <a:endParaRPr lang="en-IN" sz="2400" b="1" dirty="0"/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rthorhombic Sphenoid And Prism Blue">
                <a:extLst>
                  <a:ext uri="{FF2B5EF4-FFF2-40B4-BE49-F238E27FC236}">
                    <a16:creationId xmlns:a16="http://schemas.microsoft.com/office/drawing/2014/main" id="{AFA4FD25-E7B5-DF7F-8212-32028203C0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241714" y="-1295364"/>
              <a:ext cx="1555170" cy="520057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555170" cy="5200577"/>
                    </a:xfrm>
                    <a:prstGeom prst="rect">
                      <a:avLst/>
                    </a:prstGeom>
                  </am3d:spPr>
                  <am3d:camera>
                    <am3d:pos x="0" y="0" z="510072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427" d="1000000"/>
                    <am3d:preTrans dx="67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43876" ay="4757273" az="45293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rthorhombic Sphenoid And Prism Blue">
                <a:extLst>
                  <a:ext uri="{FF2B5EF4-FFF2-40B4-BE49-F238E27FC236}">
                    <a16:creationId xmlns:a16="http://schemas.microsoft.com/office/drawing/2014/main" id="{AFA4FD25-E7B5-DF7F-8212-32028203C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241714" y="-1295364"/>
                <a:ext cx="1555170" cy="520057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D8701-4F2D-CADF-6ECC-DDC9D469B5D6}"/>
              </a:ext>
            </a:extLst>
          </p:cNvPr>
          <p:cNvSpPr txBox="1"/>
          <p:nvPr/>
        </p:nvSpPr>
        <p:spPr>
          <a:xfrm>
            <a:off x="496413" y="643204"/>
            <a:ext cx="535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377137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4347120" y="2633907"/>
            <a:ext cx="5351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accent4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CAE3-3E75-4614-BE37-DB02F1DF1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34" y="869780"/>
            <a:ext cx="4283858" cy="466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6AEDFD-1765-46E4-8C32-1B6ABC3DD14B}"/>
              </a:ext>
            </a:extLst>
          </p:cNvPr>
          <p:cNvSpPr txBox="1"/>
          <p:nvPr/>
        </p:nvSpPr>
        <p:spPr>
          <a:xfrm>
            <a:off x="12974781" y="4722363"/>
            <a:ext cx="5903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For full documentation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66A6817-3E8D-0D59-096B-FB4F44169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314284"/>
                  </p:ext>
                </p:extLst>
              </p:nvPr>
            </p:nvGraphicFramePr>
            <p:xfrm rot="5400000">
              <a:off x="-3430101" y="2056115"/>
              <a:ext cx="7761631" cy="714927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7761631" cy="7149272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4891215" ay="-2564727" az="46566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21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66A6817-3E8D-0D59-096B-FB4F44169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-3430101" y="2056115"/>
                <a:ext cx="7761631" cy="71492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85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AB6C7-137C-4256-AC80-53FD651102C2}"/>
              </a:ext>
            </a:extLst>
          </p:cNvPr>
          <p:cNvSpPr txBox="1"/>
          <p:nvPr/>
        </p:nvSpPr>
        <p:spPr>
          <a:xfrm>
            <a:off x="744071" y="2875002"/>
            <a:ext cx="5351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accent4">
                    <a:lumMod val="75000"/>
                  </a:schemeClr>
                </a:solidFill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CA830-0A37-4F39-82E2-9F957F15E304}"/>
              </a:ext>
            </a:extLst>
          </p:cNvPr>
          <p:cNvSpPr txBox="1"/>
          <p:nvPr/>
        </p:nvSpPr>
        <p:spPr>
          <a:xfrm>
            <a:off x="6615952" y="4948518"/>
            <a:ext cx="5903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For full documentation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F24834B-F091-47D9-4B77-CAC42A1E7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2043999"/>
                  </p:ext>
                </p:extLst>
              </p:nvPr>
            </p:nvGraphicFramePr>
            <p:xfrm rot="5400000">
              <a:off x="2027163" y="1628049"/>
              <a:ext cx="1697395" cy="1563478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697395" cy="1563478"/>
                    </a:xfrm>
                    <a:prstGeom prst="rect">
                      <a:avLst/>
                    </a:prstGeom>
                  </am3d:spPr>
                  <am3d:camera>
                    <am3d:pos x="0" y="0" z="72727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9" d="1000000"/>
                    <am3d:preTrans dx="-687547" dy="-666193" dz="-16593003"/>
                    <am3d:scale>
                      <am3d:sx n="1000000" d="1000000"/>
                      <am3d:sy n="1000000" d="1000000"/>
                      <am3d:sz n="1000000" d="1000000"/>
                    </am3d:scale>
                    <am3d:rot ax="-4891215" ay="-2564727" az="46566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F24834B-F091-47D9-4B77-CAC42A1E7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2027163" y="1628049"/>
                <a:ext cx="1697395" cy="156347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1F9530C-86A8-2606-2735-AD7712584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64" y="585484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2">
            <a:extLst>
              <a:ext uri="{FF2B5EF4-FFF2-40B4-BE49-F238E27FC236}">
                <a16:creationId xmlns:a16="http://schemas.microsoft.com/office/drawing/2014/main" id="{D297A81C-F558-5AF4-C13D-DD8E66F1A384}"/>
              </a:ext>
            </a:extLst>
          </p:cNvPr>
          <p:cNvSpPr/>
          <p:nvPr/>
        </p:nvSpPr>
        <p:spPr>
          <a:xfrm>
            <a:off x="2424937" y="5871307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86352" y="659766"/>
            <a:ext cx="7553737" cy="582681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06926" y="1161605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268" y="802544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78317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6405414"/>
                  </p:ext>
                </p:extLst>
              </p:nvPr>
            </p:nvGraphicFramePr>
            <p:xfrm>
              <a:off x="7579330" y="359456"/>
              <a:ext cx="1603556" cy="8861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3556" cy="8861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42" ay="191516" az="171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1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9330" y="359456"/>
                <a:ext cx="1603556" cy="88617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8140634" y="2819998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AI Integration &amp; programming!</a:t>
            </a:r>
          </a:p>
        </p:txBody>
      </p:sp>
      <p:grpSp>
        <p:nvGrpSpPr>
          <p:cNvPr id="105" name="Group 6">
            <a:extLst>
              <a:ext uri="{FF2B5EF4-FFF2-40B4-BE49-F238E27FC236}">
                <a16:creationId xmlns:a16="http://schemas.microsoft.com/office/drawing/2014/main" id="{85B3DC61-CD1F-0FB5-D068-CA6ABC93584C}"/>
              </a:ext>
            </a:extLst>
          </p:cNvPr>
          <p:cNvGrpSpPr/>
          <p:nvPr/>
        </p:nvGrpSpPr>
        <p:grpSpPr>
          <a:xfrm>
            <a:off x="535838" y="2097156"/>
            <a:ext cx="3163118" cy="3208974"/>
            <a:chOff x="0" y="0"/>
            <a:chExt cx="812800" cy="812800"/>
          </a:xfrm>
        </p:grpSpPr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FD61C4F7-E233-75D1-D80F-0A6D93F8F0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7393" b="-20734"/>
              </a:stretch>
            </a:blipFill>
          </p:spPr>
        </p:sp>
      </p:grpSp>
      <p:grpSp>
        <p:nvGrpSpPr>
          <p:cNvPr id="109" name="Group 8">
            <a:extLst>
              <a:ext uri="{FF2B5EF4-FFF2-40B4-BE49-F238E27FC236}">
                <a16:creationId xmlns:a16="http://schemas.microsoft.com/office/drawing/2014/main" id="{20DC84AE-504C-3334-1E69-6A24E46E2BAF}"/>
              </a:ext>
            </a:extLst>
          </p:cNvPr>
          <p:cNvGrpSpPr/>
          <p:nvPr/>
        </p:nvGrpSpPr>
        <p:grpSpPr>
          <a:xfrm>
            <a:off x="4085572" y="2067339"/>
            <a:ext cx="3336336" cy="3319428"/>
            <a:chOff x="0" y="0"/>
            <a:chExt cx="812800" cy="812800"/>
          </a:xfrm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4A7188B6-CE64-3928-92D6-8BCD20EE7E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5377" t="-53538" r="-38611" b="-74643"/>
              </a:stretch>
            </a:blipFill>
          </p:spPr>
        </p:sp>
      </p:grpSp>
      <p:sp>
        <p:nvSpPr>
          <p:cNvPr id="112" name="Freeform 10">
            <a:extLst>
              <a:ext uri="{FF2B5EF4-FFF2-40B4-BE49-F238E27FC236}">
                <a16:creationId xmlns:a16="http://schemas.microsoft.com/office/drawing/2014/main" id="{CEC1922D-184A-0ACF-1692-DFDC323DEED3}"/>
              </a:ext>
            </a:extLst>
          </p:cNvPr>
          <p:cNvSpPr/>
          <p:nvPr/>
        </p:nvSpPr>
        <p:spPr>
          <a:xfrm>
            <a:off x="2067013" y="5894047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3" name="Freeform 11">
            <a:extLst>
              <a:ext uri="{FF2B5EF4-FFF2-40B4-BE49-F238E27FC236}">
                <a16:creationId xmlns:a16="http://schemas.microsoft.com/office/drawing/2014/main" id="{0DBD59C9-BBF3-196A-735B-E564F4A8CBE1}"/>
              </a:ext>
            </a:extLst>
          </p:cNvPr>
          <p:cNvSpPr/>
          <p:nvPr/>
        </p:nvSpPr>
        <p:spPr>
          <a:xfrm>
            <a:off x="1609331" y="5906735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9E24B206-455B-62D9-D9F0-839E42128401}"/>
              </a:ext>
            </a:extLst>
          </p:cNvPr>
          <p:cNvSpPr/>
          <p:nvPr/>
        </p:nvSpPr>
        <p:spPr>
          <a:xfrm>
            <a:off x="2946641" y="5889481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6" name="Freeform 14">
            <a:extLst>
              <a:ext uri="{FF2B5EF4-FFF2-40B4-BE49-F238E27FC236}">
                <a16:creationId xmlns:a16="http://schemas.microsoft.com/office/drawing/2014/main" id="{7401189C-2BC8-FE07-F6B8-517CD3080620}"/>
              </a:ext>
            </a:extLst>
          </p:cNvPr>
          <p:cNvSpPr/>
          <p:nvPr/>
        </p:nvSpPr>
        <p:spPr>
          <a:xfrm>
            <a:off x="1193864" y="5897715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7" name="TextBox 22">
            <a:extLst>
              <a:ext uri="{FF2B5EF4-FFF2-40B4-BE49-F238E27FC236}">
                <a16:creationId xmlns:a16="http://schemas.microsoft.com/office/drawing/2014/main" id="{B09FA89D-2746-F7D9-5D20-FEBDB7A164B9}"/>
              </a:ext>
            </a:extLst>
          </p:cNvPr>
          <p:cNvSpPr txBox="1"/>
          <p:nvPr/>
        </p:nvSpPr>
        <p:spPr>
          <a:xfrm>
            <a:off x="-31814" y="5027110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Saurabh Singh</a:t>
            </a:r>
          </a:p>
        </p:txBody>
      </p:sp>
      <p:sp>
        <p:nvSpPr>
          <p:cNvPr id="118" name="TextBox 24">
            <a:extLst>
              <a:ext uri="{FF2B5EF4-FFF2-40B4-BE49-F238E27FC236}">
                <a16:creationId xmlns:a16="http://schemas.microsoft.com/office/drawing/2014/main" id="{7378CD00-6DA3-CA75-B50F-775067012A22}"/>
              </a:ext>
            </a:extLst>
          </p:cNvPr>
          <p:cNvSpPr txBox="1"/>
          <p:nvPr/>
        </p:nvSpPr>
        <p:spPr>
          <a:xfrm>
            <a:off x="3152034" y="8396561"/>
            <a:ext cx="3248765" cy="489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3" dirty="0">
                <a:solidFill>
                  <a:srgbClr val="000000"/>
                </a:solidFill>
                <a:latin typeface="TT Interphases Bold"/>
              </a:rPr>
              <a:t>@saurabhx2004</a:t>
            </a:r>
          </a:p>
        </p:txBody>
      </p:sp>
      <p:sp>
        <p:nvSpPr>
          <p:cNvPr id="124" name="TextBox 22">
            <a:extLst>
              <a:ext uri="{FF2B5EF4-FFF2-40B4-BE49-F238E27FC236}">
                <a16:creationId xmlns:a16="http://schemas.microsoft.com/office/drawing/2014/main" id="{F90B0B35-5E38-4B9B-D1A2-7E87FA1F89FF}"/>
              </a:ext>
            </a:extLst>
          </p:cNvPr>
          <p:cNvSpPr txBox="1"/>
          <p:nvPr/>
        </p:nvSpPr>
        <p:spPr>
          <a:xfrm>
            <a:off x="230339" y="5797541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</a:t>
            </a:r>
            <a:r>
              <a:rPr lang="en-US" sz="16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100rabx23</a:t>
            </a:r>
            <a:endParaRPr lang="en-US" sz="1400" b="1" dirty="0">
              <a:solidFill>
                <a:srgbClr val="000000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5" name="Freeform 12">
            <a:extLst>
              <a:ext uri="{FF2B5EF4-FFF2-40B4-BE49-F238E27FC236}">
                <a16:creationId xmlns:a16="http://schemas.microsoft.com/office/drawing/2014/main" id="{CEFE65DA-37F8-A496-EF66-A457AD45EC64}"/>
              </a:ext>
            </a:extLst>
          </p:cNvPr>
          <p:cNvSpPr/>
          <p:nvPr/>
        </p:nvSpPr>
        <p:spPr>
          <a:xfrm>
            <a:off x="6057985" y="5853133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6" name="Freeform 10">
            <a:extLst>
              <a:ext uri="{FF2B5EF4-FFF2-40B4-BE49-F238E27FC236}">
                <a16:creationId xmlns:a16="http://schemas.microsoft.com/office/drawing/2014/main" id="{FA1D8B80-7E53-1272-4EDB-8F0AFD49149C}"/>
              </a:ext>
            </a:extLst>
          </p:cNvPr>
          <p:cNvSpPr/>
          <p:nvPr/>
        </p:nvSpPr>
        <p:spPr>
          <a:xfrm>
            <a:off x="5700061" y="5875873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7" name="Freeform 11">
            <a:extLst>
              <a:ext uri="{FF2B5EF4-FFF2-40B4-BE49-F238E27FC236}">
                <a16:creationId xmlns:a16="http://schemas.microsoft.com/office/drawing/2014/main" id="{AC680D9B-41FE-C61D-A10D-0FE518ACE9DC}"/>
              </a:ext>
            </a:extLst>
          </p:cNvPr>
          <p:cNvSpPr/>
          <p:nvPr/>
        </p:nvSpPr>
        <p:spPr>
          <a:xfrm>
            <a:off x="5242379" y="5888561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8" name="Freeform 13">
            <a:extLst>
              <a:ext uri="{FF2B5EF4-FFF2-40B4-BE49-F238E27FC236}">
                <a16:creationId xmlns:a16="http://schemas.microsoft.com/office/drawing/2014/main" id="{65A8FAF8-703D-7907-4124-0D39475C9D14}"/>
              </a:ext>
            </a:extLst>
          </p:cNvPr>
          <p:cNvSpPr/>
          <p:nvPr/>
        </p:nvSpPr>
        <p:spPr>
          <a:xfrm>
            <a:off x="6579689" y="5871307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9" name="Freeform 14">
            <a:extLst>
              <a:ext uri="{FF2B5EF4-FFF2-40B4-BE49-F238E27FC236}">
                <a16:creationId xmlns:a16="http://schemas.microsoft.com/office/drawing/2014/main" id="{D7964AF2-C72F-246B-2F2D-A29E943C6C0F}"/>
              </a:ext>
            </a:extLst>
          </p:cNvPr>
          <p:cNvSpPr/>
          <p:nvPr/>
        </p:nvSpPr>
        <p:spPr>
          <a:xfrm>
            <a:off x="4826912" y="5879541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0" name="TextBox 22">
            <a:extLst>
              <a:ext uri="{FF2B5EF4-FFF2-40B4-BE49-F238E27FC236}">
                <a16:creationId xmlns:a16="http://schemas.microsoft.com/office/drawing/2014/main" id="{3C05AC30-7E31-4DDE-1766-A4AA598B3887}"/>
              </a:ext>
            </a:extLst>
          </p:cNvPr>
          <p:cNvSpPr txBox="1"/>
          <p:nvPr/>
        </p:nvSpPr>
        <p:spPr>
          <a:xfrm>
            <a:off x="3485421" y="5022414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Poojan Mehta</a:t>
            </a:r>
          </a:p>
        </p:txBody>
      </p:sp>
      <p:sp>
        <p:nvSpPr>
          <p:cNvPr id="131" name="TextBox 22">
            <a:extLst>
              <a:ext uri="{FF2B5EF4-FFF2-40B4-BE49-F238E27FC236}">
                <a16:creationId xmlns:a16="http://schemas.microsoft.com/office/drawing/2014/main" id="{3B74FD3A-5A3F-7E4A-1FC8-7461744D6A64}"/>
              </a:ext>
            </a:extLst>
          </p:cNvPr>
          <p:cNvSpPr txBox="1"/>
          <p:nvPr/>
        </p:nvSpPr>
        <p:spPr>
          <a:xfrm>
            <a:off x="3866659" y="5719117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</a:t>
            </a:r>
            <a:r>
              <a:rPr lang="en-US" sz="16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poojan_mehta</a:t>
            </a:r>
            <a:endParaRPr lang="en-US" sz="1400" b="1" dirty="0">
              <a:solidFill>
                <a:srgbClr val="000000"/>
              </a:solidFill>
              <a:latin typeface="Bodoni MT Black" panose="02070A03080606020203" pitchFamily="18" charset="0"/>
            </a:endParaRP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58547B51-4F4C-4112-98F2-C69CEC6DF01B}"/>
              </a:ext>
            </a:extLst>
          </p:cNvPr>
          <p:cNvGrpSpPr/>
          <p:nvPr/>
        </p:nvGrpSpPr>
        <p:grpSpPr>
          <a:xfrm>
            <a:off x="2217047" y="686291"/>
            <a:ext cx="1575065" cy="485371"/>
            <a:chOff x="0" y="0"/>
            <a:chExt cx="3150129" cy="970742"/>
          </a:xfrm>
        </p:grpSpPr>
        <p:grpSp>
          <p:nvGrpSpPr>
            <p:cNvPr id="49" name="Group 18">
              <a:extLst>
                <a:ext uri="{FF2B5EF4-FFF2-40B4-BE49-F238E27FC236}">
                  <a16:creationId xmlns:a16="http://schemas.microsoft.com/office/drawing/2014/main" id="{67B6CDA0-980C-4802-9371-D95E59F8D755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C8292B3-AE88-4E39-BF97-8F188B1D3AFA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50" name="Group 20">
              <a:extLst>
                <a:ext uri="{FF2B5EF4-FFF2-40B4-BE49-F238E27FC236}">
                  <a16:creationId xmlns:a16="http://schemas.microsoft.com/office/drawing/2014/main" id="{53674EBE-4C63-4D32-943A-804F9B63E14D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6F7E8634-C84A-4638-AFCC-788A95443AFC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3" name="TextBox 23">
            <a:extLst>
              <a:ext uri="{FF2B5EF4-FFF2-40B4-BE49-F238E27FC236}">
                <a16:creationId xmlns:a16="http://schemas.microsoft.com/office/drawing/2014/main" id="{54C2021A-955B-427E-8FE5-27BC27F49CBA}"/>
              </a:ext>
            </a:extLst>
          </p:cNvPr>
          <p:cNvSpPr txBox="1"/>
          <p:nvPr/>
        </p:nvSpPr>
        <p:spPr>
          <a:xfrm>
            <a:off x="2357432" y="833858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 dirty="0">
                <a:latin typeface="Montserrat Semi-Bold"/>
              </a:rPr>
              <a:t>Team</a:t>
            </a: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313BF9A0-A1D7-4036-BAB4-102A19CCF1EF}"/>
              </a:ext>
            </a:extLst>
          </p:cNvPr>
          <p:cNvSpPr txBox="1"/>
          <p:nvPr/>
        </p:nvSpPr>
        <p:spPr>
          <a:xfrm>
            <a:off x="1032074" y="5998137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4408E4C9-3FF3-4EBE-B9C5-BD75638B333C}"/>
              </a:ext>
            </a:extLst>
          </p:cNvPr>
          <p:cNvSpPr txBox="1"/>
          <p:nvPr/>
        </p:nvSpPr>
        <p:spPr>
          <a:xfrm>
            <a:off x="4598039" y="5984955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</p:spTree>
    <p:extLst>
      <p:ext uri="{BB962C8B-B14F-4D97-AF65-F5344CB8AC3E}">
        <p14:creationId xmlns:p14="http://schemas.microsoft.com/office/powerpoint/2010/main" val="397821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453546" y="478665"/>
            <a:ext cx="7553737" cy="5826818"/>
            <a:chOff x="3839382" y="-197362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839382" y="-197362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81499" y="1215799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79330" y="359456"/>
              <a:ext cx="1603556" cy="8861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03556" cy="8861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42" ay="191516" az="17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330" y="359456"/>
                <a:ext cx="1603556" cy="88617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8140634" y="2819998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AI Integration &amp; programming!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AD0CCF15-887B-4986-8BC7-FB73F2858BB7}"/>
              </a:ext>
            </a:extLst>
          </p:cNvPr>
          <p:cNvSpPr txBox="1"/>
          <p:nvPr/>
        </p:nvSpPr>
        <p:spPr>
          <a:xfrm>
            <a:off x="829268" y="802544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8646C37-62F4-4313-AF75-4616D2DF32D0}"/>
              </a:ext>
            </a:extLst>
          </p:cNvPr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6DA2C318-8BC5-4ADB-B66F-52F4E6569A1C}"/>
              </a:ext>
            </a:extLst>
          </p:cNvPr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B7D29508-3365-46EC-97D0-745DA9F93E82}"/>
              </a:ext>
            </a:extLst>
          </p:cNvPr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grpSp>
        <p:nvGrpSpPr>
          <p:cNvPr id="35" name="Group 17">
            <a:extLst>
              <a:ext uri="{FF2B5EF4-FFF2-40B4-BE49-F238E27FC236}">
                <a16:creationId xmlns:a16="http://schemas.microsoft.com/office/drawing/2014/main" id="{1303DF85-B460-4A9D-A86B-E66A94192BFA}"/>
              </a:ext>
            </a:extLst>
          </p:cNvPr>
          <p:cNvGrpSpPr/>
          <p:nvPr/>
        </p:nvGrpSpPr>
        <p:grpSpPr>
          <a:xfrm>
            <a:off x="2217047" y="686291"/>
            <a:ext cx="1575065" cy="485371"/>
            <a:chOff x="0" y="0"/>
            <a:chExt cx="3150129" cy="970742"/>
          </a:xfrm>
        </p:grpSpPr>
        <p:grpSp>
          <p:nvGrpSpPr>
            <p:cNvPr id="36" name="Group 18">
              <a:extLst>
                <a:ext uri="{FF2B5EF4-FFF2-40B4-BE49-F238E27FC236}">
                  <a16:creationId xmlns:a16="http://schemas.microsoft.com/office/drawing/2014/main" id="{9760EE00-27C6-46DC-AB40-6A901AD87EC9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F3B89C3-6F0D-4671-8380-BFE35C3AD291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771753ED-AF31-4859-95D1-08542DEEC11F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22CE7D42-B5B9-4251-BB56-BD4540EB4DA0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788B67C1-AE46-4340-8218-6396E59A00D5}"/>
              </a:ext>
            </a:extLst>
          </p:cNvPr>
          <p:cNvSpPr txBox="1"/>
          <p:nvPr/>
        </p:nvSpPr>
        <p:spPr>
          <a:xfrm>
            <a:off x="2357432" y="833858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 dirty="0">
                <a:latin typeface="Montserrat Semi-Bold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77755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59819" y="427544"/>
            <a:ext cx="7553737" cy="5826818"/>
            <a:chOff x="3839382" y="-197362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839382" y="-197362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81499" y="1215799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79330" y="359456"/>
              <a:ext cx="1603556" cy="8861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03556" cy="8861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42" ay="191516" az="17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330" y="359456"/>
                <a:ext cx="1603556" cy="88617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7873733" y="2855739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IoT &amp; Equipment management 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58C66C9E-9A2F-1E9D-CA72-BDF5CDCC7ECA}"/>
              </a:ext>
            </a:extLst>
          </p:cNvPr>
          <p:cNvGrpSpPr/>
          <p:nvPr/>
        </p:nvGrpSpPr>
        <p:grpSpPr>
          <a:xfrm>
            <a:off x="311989" y="2146053"/>
            <a:ext cx="3231771" cy="3024555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AB97508-6865-8C25-3FCA-751CCEB970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252" t="-39299" r="-23314" b="-110597"/>
              </a:stretch>
            </a:blipFill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6187E4BA-ADF4-A76F-01E5-43D22A780785}"/>
              </a:ext>
            </a:extLst>
          </p:cNvPr>
          <p:cNvGrpSpPr/>
          <p:nvPr/>
        </p:nvGrpSpPr>
        <p:grpSpPr>
          <a:xfrm>
            <a:off x="4389411" y="2038500"/>
            <a:ext cx="3231771" cy="3024555"/>
            <a:chOff x="0" y="0"/>
            <a:chExt cx="812800" cy="8128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325EA23-399F-7D4A-CE1B-3F458C9AF5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0" r="-200"/>
              </a:stretch>
            </a:blipFill>
          </p:spPr>
        </p:sp>
      </p:grpSp>
      <p:sp>
        <p:nvSpPr>
          <p:cNvPr id="32" name="Freeform 12">
            <a:extLst>
              <a:ext uri="{FF2B5EF4-FFF2-40B4-BE49-F238E27FC236}">
                <a16:creationId xmlns:a16="http://schemas.microsoft.com/office/drawing/2014/main" id="{DCBCCE98-D714-2683-8BC9-283C9161BA7E}"/>
              </a:ext>
            </a:extLst>
          </p:cNvPr>
          <p:cNvSpPr/>
          <p:nvPr/>
        </p:nvSpPr>
        <p:spPr>
          <a:xfrm>
            <a:off x="2212572" y="5697210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020C8380-BA27-31C7-E43E-D5F6BC205553}"/>
              </a:ext>
            </a:extLst>
          </p:cNvPr>
          <p:cNvSpPr/>
          <p:nvPr/>
        </p:nvSpPr>
        <p:spPr>
          <a:xfrm>
            <a:off x="1854648" y="571995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FDCE46E-6EBB-55D2-6659-8072FC806346}"/>
              </a:ext>
            </a:extLst>
          </p:cNvPr>
          <p:cNvSpPr/>
          <p:nvPr/>
        </p:nvSpPr>
        <p:spPr>
          <a:xfrm>
            <a:off x="1396966" y="573263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C6E99A46-5C2B-D566-834A-DF1BEC25686B}"/>
              </a:ext>
            </a:extLst>
          </p:cNvPr>
          <p:cNvSpPr/>
          <p:nvPr/>
        </p:nvSpPr>
        <p:spPr>
          <a:xfrm>
            <a:off x="2734276" y="5715384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39366A75-DB38-CB9F-CB62-9C2C03B0858E}"/>
              </a:ext>
            </a:extLst>
          </p:cNvPr>
          <p:cNvSpPr/>
          <p:nvPr/>
        </p:nvSpPr>
        <p:spPr>
          <a:xfrm>
            <a:off x="981499" y="572361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EE83D9EA-5F92-257E-B655-7B1C1A4F4A3F}"/>
              </a:ext>
            </a:extLst>
          </p:cNvPr>
          <p:cNvSpPr txBox="1"/>
          <p:nvPr/>
        </p:nvSpPr>
        <p:spPr>
          <a:xfrm>
            <a:off x="-322891" y="4846662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Ashish Bind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9788E0C5-5D05-7B27-44CA-F477EE91A3D7}"/>
              </a:ext>
            </a:extLst>
          </p:cNvPr>
          <p:cNvSpPr/>
          <p:nvPr/>
        </p:nvSpPr>
        <p:spPr>
          <a:xfrm>
            <a:off x="6367514" y="5679036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9277FBA-2AF9-B977-E77B-A9A3BA6A133F}"/>
              </a:ext>
            </a:extLst>
          </p:cNvPr>
          <p:cNvSpPr/>
          <p:nvPr/>
        </p:nvSpPr>
        <p:spPr>
          <a:xfrm>
            <a:off x="6009590" y="5701776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CDA59F9D-9D56-8300-0117-651DCBC96839}"/>
              </a:ext>
            </a:extLst>
          </p:cNvPr>
          <p:cNvSpPr/>
          <p:nvPr/>
        </p:nvSpPr>
        <p:spPr>
          <a:xfrm>
            <a:off x="5551908" y="571446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98C393A3-3363-03FD-A46B-98A990A3FB16}"/>
              </a:ext>
            </a:extLst>
          </p:cNvPr>
          <p:cNvSpPr/>
          <p:nvPr/>
        </p:nvSpPr>
        <p:spPr>
          <a:xfrm>
            <a:off x="6889218" y="5697210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id="{0FBADB33-371B-3A24-46A1-445BBBF7DB44}"/>
              </a:ext>
            </a:extLst>
          </p:cNvPr>
          <p:cNvSpPr/>
          <p:nvPr/>
        </p:nvSpPr>
        <p:spPr>
          <a:xfrm>
            <a:off x="5136441" y="570544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051FD029-43C9-3ABA-2387-855DA3BD7794}"/>
              </a:ext>
            </a:extLst>
          </p:cNvPr>
          <p:cNvSpPr txBox="1"/>
          <p:nvPr/>
        </p:nvSpPr>
        <p:spPr>
          <a:xfrm>
            <a:off x="3774508" y="4825581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Abdullah Chaudhary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44C11AF4-BA30-D915-0D3E-A7FA96C089BD}"/>
              </a:ext>
            </a:extLst>
          </p:cNvPr>
          <p:cNvSpPr txBox="1"/>
          <p:nvPr/>
        </p:nvSpPr>
        <p:spPr>
          <a:xfrm>
            <a:off x="59630" y="5583865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@ashish_Bind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3F0C843A-30AD-9ACA-76EB-2B8AE6928E81}"/>
              </a:ext>
            </a:extLst>
          </p:cNvPr>
          <p:cNvSpPr txBox="1"/>
          <p:nvPr/>
        </p:nvSpPr>
        <p:spPr>
          <a:xfrm>
            <a:off x="4120681" y="5617050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@abd_chaudhary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205F9E01-81E2-42F3-9B15-07C285751F7A}"/>
              </a:ext>
            </a:extLst>
          </p:cNvPr>
          <p:cNvSpPr txBox="1"/>
          <p:nvPr/>
        </p:nvSpPr>
        <p:spPr>
          <a:xfrm>
            <a:off x="829268" y="802544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5BF74A1B-0521-4592-BA86-1645D4F56CD1}"/>
              </a:ext>
            </a:extLst>
          </p:cNvPr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4E1BADC0-C577-49DC-8243-B35AAE51ED88}"/>
              </a:ext>
            </a:extLst>
          </p:cNvPr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B98A27C4-7066-4561-ABA8-9887C0ECF3A2}"/>
              </a:ext>
            </a:extLst>
          </p:cNvPr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grpSp>
        <p:nvGrpSpPr>
          <p:cNvPr id="53" name="Group 17">
            <a:extLst>
              <a:ext uri="{FF2B5EF4-FFF2-40B4-BE49-F238E27FC236}">
                <a16:creationId xmlns:a16="http://schemas.microsoft.com/office/drawing/2014/main" id="{A1D2F0FB-C006-40C9-8FC6-E3B658CFB018}"/>
              </a:ext>
            </a:extLst>
          </p:cNvPr>
          <p:cNvGrpSpPr/>
          <p:nvPr/>
        </p:nvGrpSpPr>
        <p:grpSpPr>
          <a:xfrm>
            <a:off x="2217047" y="686291"/>
            <a:ext cx="1575065" cy="485371"/>
            <a:chOff x="0" y="0"/>
            <a:chExt cx="3150129" cy="970742"/>
          </a:xfrm>
        </p:grpSpPr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E1F9241D-4319-4CFA-B7A2-1EE38A7E52D8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3B37896-181F-476B-B0B7-13106808B0EB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19C890A8-F1AF-4A97-8C6C-91A7125EAFEA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150583A2-0877-4B85-8CA7-91D98C090E68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8" name="TextBox 23">
            <a:extLst>
              <a:ext uri="{FF2B5EF4-FFF2-40B4-BE49-F238E27FC236}">
                <a16:creationId xmlns:a16="http://schemas.microsoft.com/office/drawing/2014/main" id="{E8B1565B-18E0-4592-AF1F-8A1EFA626F85}"/>
              </a:ext>
            </a:extLst>
          </p:cNvPr>
          <p:cNvSpPr txBox="1"/>
          <p:nvPr/>
        </p:nvSpPr>
        <p:spPr>
          <a:xfrm>
            <a:off x="2357432" y="833858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 dirty="0">
                <a:latin typeface="Montserrat Semi-Bold"/>
              </a:rPr>
              <a:t>Team</a:t>
            </a:r>
          </a:p>
        </p:txBody>
      </p:sp>
      <p:sp>
        <p:nvSpPr>
          <p:cNvPr id="59" name="TextBox 22">
            <a:extLst>
              <a:ext uri="{FF2B5EF4-FFF2-40B4-BE49-F238E27FC236}">
                <a16:creationId xmlns:a16="http://schemas.microsoft.com/office/drawing/2014/main" id="{65B5FF67-A2E0-4999-8CE5-6252A9944810}"/>
              </a:ext>
            </a:extLst>
          </p:cNvPr>
          <p:cNvSpPr txBox="1"/>
          <p:nvPr/>
        </p:nvSpPr>
        <p:spPr>
          <a:xfrm>
            <a:off x="927683" y="5887142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  <p:sp>
        <p:nvSpPr>
          <p:cNvPr id="60" name="TextBox 22">
            <a:extLst>
              <a:ext uri="{FF2B5EF4-FFF2-40B4-BE49-F238E27FC236}">
                <a16:creationId xmlns:a16="http://schemas.microsoft.com/office/drawing/2014/main" id="{962E7942-2EAD-4B63-990E-9B892F734DDB}"/>
              </a:ext>
            </a:extLst>
          </p:cNvPr>
          <p:cNvSpPr txBox="1"/>
          <p:nvPr/>
        </p:nvSpPr>
        <p:spPr>
          <a:xfrm>
            <a:off x="4808930" y="5887287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</p:spTree>
    <p:extLst>
      <p:ext uri="{BB962C8B-B14F-4D97-AF65-F5344CB8AC3E}">
        <p14:creationId xmlns:p14="http://schemas.microsoft.com/office/powerpoint/2010/main" val="4001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06850" y="659766"/>
            <a:ext cx="7553737" cy="5826818"/>
            <a:chOff x="3839382" y="-197362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839382" y="-197362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81499" y="1215799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79330" y="359456"/>
              <a:ext cx="1603556" cy="8861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03556" cy="8861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42" ay="191516" az="17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330" y="359456"/>
                <a:ext cx="1603556" cy="88617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7873733" y="2855739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IoT &amp; Equipment management 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58C66C9E-9A2F-1E9D-CA72-BDF5CDCC7ECA}"/>
              </a:ext>
            </a:extLst>
          </p:cNvPr>
          <p:cNvGrpSpPr/>
          <p:nvPr/>
        </p:nvGrpSpPr>
        <p:grpSpPr>
          <a:xfrm>
            <a:off x="-1090360" y="7332481"/>
            <a:ext cx="3231771" cy="3024555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AB97508-6865-8C25-3FCA-751CCEB970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252" t="-39299" r="-23314" b="-110597"/>
              </a:stretch>
            </a:blipFill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6187E4BA-ADF4-A76F-01E5-43D22A780785}"/>
              </a:ext>
            </a:extLst>
          </p:cNvPr>
          <p:cNvGrpSpPr/>
          <p:nvPr/>
        </p:nvGrpSpPr>
        <p:grpSpPr>
          <a:xfrm>
            <a:off x="4389411" y="7563780"/>
            <a:ext cx="3231771" cy="3024555"/>
            <a:chOff x="0" y="0"/>
            <a:chExt cx="812800" cy="8128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325EA23-399F-7D4A-CE1B-3F458C9AF5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0" r="-200"/>
              </a:stretch>
            </a:blipFill>
          </p:spPr>
        </p:sp>
      </p:grpSp>
      <p:sp>
        <p:nvSpPr>
          <p:cNvPr id="32" name="Freeform 12">
            <a:extLst>
              <a:ext uri="{FF2B5EF4-FFF2-40B4-BE49-F238E27FC236}">
                <a16:creationId xmlns:a16="http://schemas.microsoft.com/office/drawing/2014/main" id="{DCBCCE98-D714-2683-8BC9-283C9161BA7E}"/>
              </a:ext>
            </a:extLst>
          </p:cNvPr>
          <p:cNvSpPr/>
          <p:nvPr/>
        </p:nvSpPr>
        <p:spPr>
          <a:xfrm>
            <a:off x="2594733" y="7559214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020C8380-BA27-31C7-E43E-D5F6BC205553}"/>
              </a:ext>
            </a:extLst>
          </p:cNvPr>
          <p:cNvSpPr/>
          <p:nvPr/>
        </p:nvSpPr>
        <p:spPr>
          <a:xfrm>
            <a:off x="2236809" y="758195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FDCE46E-6EBB-55D2-6659-8072FC806346}"/>
              </a:ext>
            </a:extLst>
          </p:cNvPr>
          <p:cNvSpPr/>
          <p:nvPr/>
        </p:nvSpPr>
        <p:spPr>
          <a:xfrm>
            <a:off x="1779127" y="759464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C6E99A46-5C2B-D566-834A-DF1BEC25686B}"/>
              </a:ext>
            </a:extLst>
          </p:cNvPr>
          <p:cNvSpPr/>
          <p:nvPr/>
        </p:nvSpPr>
        <p:spPr>
          <a:xfrm>
            <a:off x="3116437" y="7577388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39366A75-DB38-CB9F-CB62-9C2C03B0858E}"/>
              </a:ext>
            </a:extLst>
          </p:cNvPr>
          <p:cNvSpPr/>
          <p:nvPr/>
        </p:nvSpPr>
        <p:spPr>
          <a:xfrm>
            <a:off x="1363660" y="758562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EE83D9EA-5F92-257E-B655-7B1C1A4F4A3F}"/>
              </a:ext>
            </a:extLst>
          </p:cNvPr>
          <p:cNvSpPr txBox="1"/>
          <p:nvPr/>
        </p:nvSpPr>
        <p:spPr>
          <a:xfrm>
            <a:off x="-322891" y="10371942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Ashish Bind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9788E0C5-5D05-7B27-44CA-F477EE91A3D7}"/>
              </a:ext>
            </a:extLst>
          </p:cNvPr>
          <p:cNvSpPr/>
          <p:nvPr/>
        </p:nvSpPr>
        <p:spPr>
          <a:xfrm>
            <a:off x="6749675" y="7541040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9277FBA-2AF9-B977-E77B-A9A3BA6A133F}"/>
              </a:ext>
            </a:extLst>
          </p:cNvPr>
          <p:cNvSpPr/>
          <p:nvPr/>
        </p:nvSpPr>
        <p:spPr>
          <a:xfrm>
            <a:off x="6391751" y="756378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CDA59F9D-9D56-8300-0117-651DCBC96839}"/>
              </a:ext>
            </a:extLst>
          </p:cNvPr>
          <p:cNvSpPr/>
          <p:nvPr/>
        </p:nvSpPr>
        <p:spPr>
          <a:xfrm>
            <a:off x="5934069" y="757646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98C393A3-3363-03FD-A46B-98A990A3FB16}"/>
              </a:ext>
            </a:extLst>
          </p:cNvPr>
          <p:cNvSpPr/>
          <p:nvPr/>
        </p:nvSpPr>
        <p:spPr>
          <a:xfrm>
            <a:off x="7271379" y="7559214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id="{0FBADB33-371B-3A24-46A1-445BBBF7DB44}"/>
              </a:ext>
            </a:extLst>
          </p:cNvPr>
          <p:cNvSpPr/>
          <p:nvPr/>
        </p:nvSpPr>
        <p:spPr>
          <a:xfrm>
            <a:off x="5518602" y="756744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051FD029-43C9-3ABA-2387-855DA3BD7794}"/>
              </a:ext>
            </a:extLst>
          </p:cNvPr>
          <p:cNvSpPr txBox="1"/>
          <p:nvPr/>
        </p:nvSpPr>
        <p:spPr>
          <a:xfrm>
            <a:off x="3774508" y="10350861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Abdullah Chaudhary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44C11AF4-BA30-D915-0D3E-A7FA96C089BD}"/>
              </a:ext>
            </a:extLst>
          </p:cNvPr>
          <p:cNvSpPr txBox="1"/>
          <p:nvPr/>
        </p:nvSpPr>
        <p:spPr>
          <a:xfrm>
            <a:off x="1335898" y="7626017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@ashish_Bind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3F0C843A-30AD-9ACA-76EB-2B8AE6928E81}"/>
              </a:ext>
            </a:extLst>
          </p:cNvPr>
          <p:cNvSpPr txBox="1"/>
          <p:nvPr/>
        </p:nvSpPr>
        <p:spPr>
          <a:xfrm>
            <a:off x="4502842" y="7479054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@abd_chaudhary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C1619427-C38C-49B8-8CCE-C1A15311C548}"/>
              </a:ext>
            </a:extLst>
          </p:cNvPr>
          <p:cNvSpPr txBox="1"/>
          <p:nvPr/>
        </p:nvSpPr>
        <p:spPr>
          <a:xfrm>
            <a:off x="829268" y="802544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4631A243-52DD-470F-A124-1A6018D48BF0}"/>
              </a:ext>
            </a:extLst>
          </p:cNvPr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1DEAD0EA-F762-495B-A576-A70D0FD1A6D3}"/>
              </a:ext>
            </a:extLst>
          </p:cNvPr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01E4094-B219-45A2-AEE0-58775BC942AD}"/>
              </a:ext>
            </a:extLst>
          </p:cNvPr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grpSp>
        <p:nvGrpSpPr>
          <p:cNvPr id="53" name="Group 17">
            <a:extLst>
              <a:ext uri="{FF2B5EF4-FFF2-40B4-BE49-F238E27FC236}">
                <a16:creationId xmlns:a16="http://schemas.microsoft.com/office/drawing/2014/main" id="{F39AABA3-B31C-461F-A427-D2883C4DC7F6}"/>
              </a:ext>
            </a:extLst>
          </p:cNvPr>
          <p:cNvGrpSpPr/>
          <p:nvPr/>
        </p:nvGrpSpPr>
        <p:grpSpPr>
          <a:xfrm>
            <a:off x="2217047" y="686291"/>
            <a:ext cx="1575065" cy="485371"/>
            <a:chOff x="0" y="0"/>
            <a:chExt cx="3150129" cy="970742"/>
          </a:xfrm>
        </p:grpSpPr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AE32EB75-CFC7-4FDA-8D7F-572457B95EA6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4D5CBB74-58AB-410F-B8FE-11AA09DE7F1F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6C3F627A-2E05-4DD2-9D88-E2F2AC8D0DAC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CF9DF35E-3103-4BB0-9ED9-19738B3D7DCB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58" name="TextBox 23">
            <a:extLst>
              <a:ext uri="{FF2B5EF4-FFF2-40B4-BE49-F238E27FC236}">
                <a16:creationId xmlns:a16="http://schemas.microsoft.com/office/drawing/2014/main" id="{8909596B-8426-416D-ACDC-29BF8B1787F6}"/>
              </a:ext>
            </a:extLst>
          </p:cNvPr>
          <p:cNvSpPr txBox="1"/>
          <p:nvPr/>
        </p:nvSpPr>
        <p:spPr>
          <a:xfrm>
            <a:off x="2357432" y="833858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 dirty="0">
                <a:latin typeface="Montserrat Semi-Bold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1013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6850" y="43322"/>
            <a:ext cx="3905593" cy="39055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D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91621" y="571885"/>
            <a:ext cx="2848468" cy="28484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29331" y="571885"/>
            <a:ext cx="7553737" cy="5826818"/>
            <a:chOff x="3839382" y="-197362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839382" y="-197362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8570" y="324959"/>
            <a:ext cx="1996483" cy="19964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01" r="-259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74550" y="287366"/>
            <a:ext cx="3053600" cy="3053587"/>
            <a:chOff x="2061055" y="-908964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2061055" y="-908964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3338" y="5019555"/>
            <a:ext cx="4647632" cy="4647632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3E8B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47782" y="5483999"/>
            <a:ext cx="3718744" cy="371874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81499" y="1215799"/>
            <a:ext cx="6543869" cy="84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3600" b="1" dirty="0">
                <a:solidFill>
                  <a:srgbClr val="333333"/>
                </a:solidFill>
                <a:latin typeface="Open Sauce Heavy"/>
              </a:rPr>
              <a:t>Team Members:-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79330" y="359456"/>
              <a:ext cx="1603556" cy="8861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03556" cy="8861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42" ay="191516" az="17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Airplane">
                <a:extLst>
                  <a:ext uri="{FF2B5EF4-FFF2-40B4-BE49-F238E27FC236}">
                    <a16:creationId xmlns:a16="http://schemas.microsoft.com/office/drawing/2014/main" id="{EBC16147-4AAC-6086-6F6F-A7B4CC81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330" y="359456"/>
                <a:ext cx="1603556" cy="88617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22">
            <a:extLst>
              <a:ext uri="{FF2B5EF4-FFF2-40B4-BE49-F238E27FC236}">
                <a16:creationId xmlns:a16="http://schemas.microsoft.com/office/drawing/2014/main" id="{F86FCBAC-62D6-74CC-6B86-1890447EAD31}"/>
              </a:ext>
            </a:extLst>
          </p:cNvPr>
          <p:cNvSpPr txBox="1"/>
          <p:nvPr/>
        </p:nvSpPr>
        <p:spPr>
          <a:xfrm>
            <a:off x="8234264" y="3002805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Designing &amp; assemble 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58C66C9E-9A2F-1E9D-CA72-BDF5CDCC7ECA}"/>
              </a:ext>
            </a:extLst>
          </p:cNvPr>
          <p:cNvGrpSpPr/>
          <p:nvPr/>
        </p:nvGrpSpPr>
        <p:grpSpPr>
          <a:xfrm>
            <a:off x="-1090360" y="7332481"/>
            <a:ext cx="3231771" cy="3024555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AB97508-6865-8C25-3FCA-751CCEB970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252" t="-39299" r="-23314" b="-110597"/>
              </a:stretch>
            </a:blipFill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6187E4BA-ADF4-A76F-01E5-43D22A780785}"/>
              </a:ext>
            </a:extLst>
          </p:cNvPr>
          <p:cNvGrpSpPr/>
          <p:nvPr/>
        </p:nvGrpSpPr>
        <p:grpSpPr>
          <a:xfrm>
            <a:off x="4389411" y="7563780"/>
            <a:ext cx="3231771" cy="3024555"/>
            <a:chOff x="0" y="0"/>
            <a:chExt cx="812800" cy="8128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325EA23-399F-7D4A-CE1B-3F458C9AF5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0" r="-200"/>
              </a:stretch>
            </a:blipFill>
          </p:spPr>
        </p:sp>
      </p:grpSp>
      <p:sp>
        <p:nvSpPr>
          <p:cNvPr id="32" name="Freeform 12">
            <a:extLst>
              <a:ext uri="{FF2B5EF4-FFF2-40B4-BE49-F238E27FC236}">
                <a16:creationId xmlns:a16="http://schemas.microsoft.com/office/drawing/2014/main" id="{DCBCCE98-D714-2683-8BC9-283C9161BA7E}"/>
              </a:ext>
            </a:extLst>
          </p:cNvPr>
          <p:cNvSpPr/>
          <p:nvPr/>
        </p:nvSpPr>
        <p:spPr>
          <a:xfrm>
            <a:off x="2594733" y="7559214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020C8380-BA27-31C7-E43E-D5F6BC205553}"/>
              </a:ext>
            </a:extLst>
          </p:cNvPr>
          <p:cNvSpPr/>
          <p:nvPr/>
        </p:nvSpPr>
        <p:spPr>
          <a:xfrm>
            <a:off x="2236809" y="7581954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FDCE46E-6EBB-55D2-6659-8072FC806346}"/>
              </a:ext>
            </a:extLst>
          </p:cNvPr>
          <p:cNvSpPr/>
          <p:nvPr/>
        </p:nvSpPr>
        <p:spPr>
          <a:xfrm>
            <a:off x="1779127" y="759464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C6E99A46-5C2B-D566-834A-DF1BEC25686B}"/>
              </a:ext>
            </a:extLst>
          </p:cNvPr>
          <p:cNvSpPr/>
          <p:nvPr/>
        </p:nvSpPr>
        <p:spPr>
          <a:xfrm>
            <a:off x="3116437" y="7577388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39366A75-DB38-CB9F-CB62-9C2C03B0858E}"/>
              </a:ext>
            </a:extLst>
          </p:cNvPr>
          <p:cNvSpPr/>
          <p:nvPr/>
        </p:nvSpPr>
        <p:spPr>
          <a:xfrm>
            <a:off x="1363660" y="758562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EE83D9EA-5F92-257E-B655-7B1C1A4F4A3F}"/>
              </a:ext>
            </a:extLst>
          </p:cNvPr>
          <p:cNvSpPr txBox="1"/>
          <p:nvPr/>
        </p:nvSpPr>
        <p:spPr>
          <a:xfrm>
            <a:off x="-322891" y="10371942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Ashish Bind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9788E0C5-5D05-7B27-44CA-F477EE91A3D7}"/>
              </a:ext>
            </a:extLst>
          </p:cNvPr>
          <p:cNvSpPr/>
          <p:nvPr/>
        </p:nvSpPr>
        <p:spPr>
          <a:xfrm>
            <a:off x="6749675" y="7541040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9277FBA-2AF9-B977-E77B-A9A3BA6A133F}"/>
              </a:ext>
            </a:extLst>
          </p:cNvPr>
          <p:cNvSpPr/>
          <p:nvPr/>
        </p:nvSpPr>
        <p:spPr>
          <a:xfrm>
            <a:off x="6391751" y="756378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CDA59F9D-9D56-8300-0117-651DCBC96839}"/>
              </a:ext>
            </a:extLst>
          </p:cNvPr>
          <p:cNvSpPr/>
          <p:nvPr/>
        </p:nvSpPr>
        <p:spPr>
          <a:xfrm>
            <a:off x="5934069" y="757646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98C393A3-3363-03FD-A46B-98A990A3FB16}"/>
              </a:ext>
            </a:extLst>
          </p:cNvPr>
          <p:cNvSpPr/>
          <p:nvPr/>
        </p:nvSpPr>
        <p:spPr>
          <a:xfrm>
            <a:off x="7271379" y="7559214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id="{0FBADB33-371B-3A24-46A1-445BBBF7DB44}"/>
              </a:ext>
            </a:extLst>
          </p:cNvPr>
          <p:cNvSpPr/>
          <p:nvPr/>
        </p:nvSpPr>
        <p:spPr>
          <a:xfrm>
            <a:off x="5518602" y="7567448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051FD029-43C9-3ABA-2387-855DA3BD7794}"/>
              </a:ext>
            </a:extLst>
          </p:cNvPr>
          <p:cNvSpPr txBox="1"/>
          <p:nvPr/>
        </p:nvSpPr>
        <p:spPr>
          <a:xfrm>
            <a:off x="3774508" y="10350861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Abdullah Chaudhary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44C11AF4-BA30-D915-0D3E-A7FA96C089BD}"/>
              </a:ext>
            </a:extLst>
          </p:cNvPr>
          <p:cNvSpPr txBox="1"/>
          <p:nvPr/>
        </p:nvSpPr>
        <p:spPr>
          <a:xfrm>
            <a:off x="1335898" y="7626017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@ashish_Bind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3F0C843A-30AD-9ACA-76EB-2B8AE6928E81}"/>
              </a:ext>
            </a:extLst>
          </p:cNvPr>
          <p:cNvSpPr txBox="1"/>
          <p:nvPr/>
        </p:nvSpPr>
        <p:spPr>
          <a:xfrm>
            <a:off x="4502842" y="7479054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@abd_chaudhary</a:t>
            </a:r>
          </a:p>
        </p:txBody>
      </p:sp>
      <p:sp>
        <p:nvSpPr>
          <p:cNvPr id="51" name="TextBox 22">
            <a:extLst>
              <a:ext uri="{FF2B5EF4-FFF2-40B4-BE49-F238E27FC236}">
                <a16:creationId xmlns:a16="http://schemas.microsoft.com/office/drawing/2014/main" id="{2A5BA847-D71F-AC3D-0A03-EBA9441A1B42}"/>
              </a:ext>
            </a:extLst>
          </p:cNvPr>
          <p:cNvSpPr txBox="1"/>
          <p:nvPr/>
        </p:nvSpPr>
        <p:spPr>
          <a:xfrm>
            <a:off x="-322891" y="4846662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Saood Khan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19D001FF-6E2B-AF85-AC0D-6B5DAEFAD260}"/>
              </a:ext>
            </a:extLst>
          </p:cNvPr>
          <p:cNvSpPr txBox="1"/>
          <p:nvPr/>
        </p:nvSpPr>
        <p:spPr>
          <a:xfrm>
            <a:off x="3774508" y="4825581"/>
            <a:ext cx="4642984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Parthiv Panchal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169C8E14-9064-19F4-3CB2-CBC8D26035C7}"/>
              </a:ext>
            </a:extLst>
          </p:cNvPr>
          <p:cNvSpPr txBox="1"/>
          <p:nvPr/>
        </p:nvSpPr>
        <p:spPr>
          <a:xfrm>
            <a:off x="42349" y="5611300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@khan_saood</a:t>
            </a: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233FE426-3827-1B6C-EC54-83DA040FE3D0}"/>
              </a:ext>
            </a:extLst>
          </p:cNvPr>
          <p:cNvSpPr txBox="1"/>
          <p:nvPr/>
        </p:nvSpPr>
        <p:spPr>
          <a:xfrm>
            <a:off x="4196185" y="5566650"/>
            <a:ext cx="4061051" cy="74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1400" b="1" dirty="0">
                <a:solidFill>
                  <a:srgbClr val="000000"/>
                </a:solidFill>
                <a:latin typeface="Bodoni MT Black" panose="02070A03080606020203" pitchFamily="18" charset="0"/>
              </a:rPr>
              <a:t>@panchal_parthiv</a:t>
            </a: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ADBDD7FD-AE26-DF62-559A-5476662016C9}"/>
              </a:ext>
            </a:extLst>
          </p:cNvPr>
          <p:cNvSpPr/>
          <p:nvPr/>
        </p:nvSpPr>
        <p:spPr>
          <a:xfrm>
            <a:off x="2181748" y="5684943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6" name="Freeform 10">
            <a:extLst>
              <a:ext uri="{FF2B5EF4-FFF2-40B4-BE49-F238E27FC236}">
                <a16:creationId xmlns:a16="http://schemas.microsoft.com/office/drawing/2014/main" id="{F9146F8E-9EF7-EE6E-2551-F037CBB53ACA}"/>
              </a:ext>
            </a:extLst>
          </p:cNvPr>
          <p:cNvSpPr/>
          <p:nvPr/>
        </p:nvSpPr>
        <p:spPr>
          <a:xfrm>
            <a:off x="1823824" y="5707683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75CBD23D-61C3-7985-A202-0C49A284D9C4}"/>
              </a:ext>
            </a:extLst>
          </p:cNvPr>
          <p:cNvSpPr/>
          <p:nvPr/>
        </p:nvSpPr>
        <p:spPr>
          <a:xfrm>
            <a:off x="1366142" y="5720371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436D5C64-A71E-B3FF-3142-4D8DB406C588}"/>
              </a:ext>
            </a:extLst>
          </p:cNvPr>
          <p:cNvSpPr/>
          <p:nvPr/>
        </p:nvSpPr>
        <p:spPr>
          <a:xfrm>
            <a:off x="2703452" y="5703117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9" name="Freeform 14">
            <a:extLst>
              <a:ext uri="{FF2B5EF4-FFF2-40B4-BE49-F238E27FC236}">
                <a16:creationId xmlns:a16="http://schemas.microsoft.com/office/drawing/2014/main" id="{945AC66F-90C0-2402-DA09-EF431AB17E4B}"/>
              </a:ext>
            </a:extLst>
          </p:cNvPr>
          <p:cNvSpPr/>
          <p:nvPr/>
        </p:nvSpPr>
        <p:spPr>
          <a:xfrm>
            <a:off x="950675" y="5711351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7F927744-F15F-5671-0728-26B546A526F5}"/>
              </a:ext>
            </a:extLst>
          </p:cNvPr>
          <p:cNvSpPr/>
          <p:nvPr/>
        </p:nvSpPr>
        <p:spPr>
          <a:xfrm>
            <a:off x="6267396" y="5627452"/>
            <a:ext cx="573231" cy="358246"/>
          </a:xfrm>
          <a:custGeom>
            <a:avLst/>
            <a:gdLst/>
            <a:ahLst/>
            <a:cxnLst/>
            <a:rect l="l" t="t" r="r" b="b"/>
            <a:pathLst>
              <a:path w="981828" h="736938">
                <a:moveTo>
                  <a:pt x="0" y="0"/>
                </a:moveTo>
                <a:lnTo>
                  <a:pt x="981828" y="0"/>
                </a:lnTo>
                <a:lnTo>
                  <a:pt x="981828" y="736938"/>
                </a:lnTo>
                <a:lnTo>
                  <a:pt x="0" y="7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E33D1AED-4865-26F1-A0A0-97BDD2E983D2}"/>
              </a:ext>
            </a:extLst>
          </p:cNvPr>
          <p:cNvSpPr/>
          <p:nvPr/>
        </p:nvSpPr>
        <p:spPr>
          <a:xfrm>
            <a:off x="5909472" y="5650192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22EE71B8-E830-F94C-BBAD-9D703B2F0253}"/>
              </a:ext>
            </a:extLst>
          </p:cNvPr>
          <p:cNvSpPr/>
          <p:nvPr/>
        </p:nvSpPr>
        <p:spPr>
          <a:xfrm>
            <a:off x="5451790" y="566288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8" y="0"/>
                </a:lnTo>
                <a:lnTo>
                  <a:pt x="664058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E5932AA7-3D63-74DD-A912-B83D8AE319B1}"/>
              </a:ext>
            </a:extLst>
          </p:cNvPr>
          <p:cNvSpPr/>
          <p:nvPr/>
        </p:nvSpPr>
        <p:spPr>
          <a:xfrm>
            <a:off x="6789100" y="5645626"/>
            <a:ext cx="409451" cy="340072"/>
          </a:xfrm>
          <a:custGeom>
            <a:avLst/>
            <a:gdLst/>
            <a:ahLst/>
            <a:cxnLst/>
            <a:rect l="l" t="t" r="r" b="b"/>
            <a:pathLst>
              <a:path w="701306" h="699552">
                <a:moveTo>
                  <a:pt x="0" y="0"/>
                </a:moveTo>
                <a:lnTo>
                  <a:pt x="701306" y="0"/>
                </a:lnTo>
                <a:lnTo>
                  <a:pt x="701306" y="699552"/>
                </a:lnTo>
                <a:lnTo>
                  <a:pt x="0" y="69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4" name="Freeform 14">
            <a:extLst>
              <a:ext uri="{FF2B5EF4-FFF2-40B4-BE49-F238E27FC236}">
                <a16:creationId xmlns:a16="http://schemas.microsoft.com/office/drawing/2014/main" id="{B2ED46A0-D875-0F80-3617-410ED541568F}"/>
              </a:ext>
            </a:extLst>
          </p:cNvPr>
          <p:cNvSpPr/>
          <p:nvPr/>
        </p:nvSpPr>
        <p:spPr>
          <a:xfrm>
            <a:off x="5036323" y="5653860"/>
            <a:ext cx="387705" cy="322818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65" name="Group 6">
            <a:extLst>
              <a:ext uri="{FF2B5EF4-FFF2-40B4-BE49-F238E27FC236}">
                <a16:creationId xmlns:a16="http://schemas.microsoft.com/office/drawing/2014/main" id="{3213477A-ED10-9C72-F80E-14D8DD851D9E}"/>
              </a:ext>
            </a:extLst>
          </p:cNvPr>
          <p:cNvGrpSpPr/>
          <p:nvPr/>
        </p:nvGrpSpPr>
        <p:grpSpPr>
          <a:xfrm>
            <a:off x="280957" y="2191458"/>
            <a:ext cx="3583833" cy="2989384"/>
            <a:chOff x="0" y="0"/>
            <a:chExt cx="812800" cy="812800"/>
          </a:xfrm>
        </p:grpSpPr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F41C7001-27A6-CDBC-AB3F-D30A948E83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t="-12195" b="-12195"/>
              </a:stretch>
            </a:blipFill>
          </p:spPr>
        </p:sp>
      </p:grpSp>
      <p:grpSp>
        <p:nvGrpSpPr>
          <p:cNvPr id="67" name="Group 8">
            <a:extLst>
              <a:ext uri="{FF2B5EF4-FFF2-40B4-BE49-F238E27FC236}">
                <a16:creationId xmlns:a16="http://schemas.microsoft.com/office/drawing/2014/main" id="{E79AE1D1-641B-535B-FF10-24932EE61A89}"/>
              </a:ext>
            </a:extLst>
          </p:cNvPr>
          <p:cNvGrpSpPr/>
          <p:nvPr/>
        </p:nvGrpSpPr>
        <p:grpSpPr>
          <a:xfrm>
            <a:off x="4331802" y="2214919"/>
            <a:ext cx="3300791" cy="2927084"/>
            <a:chOff x="-287978" y="-59246"/>
            <a:chExt cx="812800" cy="812800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D1D6CE8A-081D-BF8E-4E5F-787B1B340CC7}"/>
                </a:ext>
              </a:extLst>
            </p:cNvPr>
            <p:cNvSpPr/>
            <p:nvPr/>
          </p:nvSpPr>
          <p:spPr>
            <a:xfrm>
              <a:off x="-287978" y="-5924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7"/>
              <a:stretch>
                <a:fillRect t="-2289" b="-31043"/>
              </a:stretch>
            </a:blipFill>
          </p:spPr>
        </p:sp>
      </p:grpSp>
      <p:sp>
        <p:nvSpPr>
          <p:cNvPr id="69" name="TextBox 23">
            <a:extLst>
              <a:ext uri="{FF2B5EF4-FFF2-40B4-BE49-F238E27FC236}">
                <a16:creationId xmlns:a16="http://schemas.microsoft.com/office/drawing/2014/main" id="{12E20C28-183A-4C5B-A5C1-6FB027ABBFD2}"/>
              </a:ext>
            </a:extLst>
          </p:cNvPr>
          <p:cNvSpPr txBox="1"/>
          <p:nvPr/>
        </p:nvSpPr>
        <p:spPr>
          <a:xfrm>
            <a:off x="829268" y="802544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latin typeface="Montserrat Semi-Bold"/>
              </a:rPr>
              <a:t>HOME</a:t>
            </a: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CB74BAA7-29AD-44A7-8580-3D0C0879B15E}"/>
              </a:ext>
            </a:extLst>
          </p:cNvPr>
          <p:cNvSpPr txBox="1"/>
          <p:nvPr/>
        </p:nvSpPr>
        <p:spPr>
          <a:xfrm>
            <a:off x="3780746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CONTENT</a:t>
            </a: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0AA9FA8C-51B2-42A3-96EA-480A4CD30CBF}"/>
              </a:ext>
            </a:extLst>
          </p:cNvPr>
          <p:cNvSpPr txBox="1"/>
          <p:nvPr/>
        </p:nvSpPr>
        <p:spPr>
          <a:xfrm>
            <a:off x="5183175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TIMELINE</a:t>
            </a:r>
          </a:p>
        </p:txBody>
      </p:sp>
      <p:sp>
        <p:nvSpPr>
          <p:cNvPr id="72" name="TextBox 27">
            <a:extLst>
              <a:ext uri="{FF2B5EF4-FFF2-40B4-BE49-F238E27FC236}">
                <a16:creationId xmlns:a16="http://schemas.microsoft.com/office/drawing/2014/main" id="{B583F0E0-924C-4E55-B407-D4BAA52F64D3}"/>
              </a:ext>
            </a:extLst>
          </p:cNvPr>
          <p:cNvSpPr txBox="1"/>
          <p:nvPr/>
        </p:nvSpPr>
        <p:spPr>
          <a:xfrm>
            <a:off x="6585604" y="802544"/>
            <a:ext cx="128812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>
                <a:solidFill>
                  <a:srgbClr val="333333"/>
                </a:solidFill>
                <a:latin typeface="Montserrat Semi-Bold"/>
              </a:rPr>
              <a:t>BUDGET</a:t>
            </a:r>
          </a:p>
        </p:txBody>
      </p:sp>
      <p:grpSp>
        <p:nvGrpSpPr>
          <p:cNvPr id="73" name="Group 17">
            <a:extLst>
              <a:ext uri="{FF2B5EF4-FFF2-40B4-BE49-F238E27FC236}">
                <a16:creationId xmlns:a16="http://schemas.microsoft.com/office/drawing/2014/main" id="{98F643C5-F0B0-40F5-A638-CD72B886B15B}"/>
              </a:ext>
            </a:extLst>
          </p:cNvPr>
          <p:cNvGrpSpPr/>
          <p:nvPr/>
        </p:nvGrpSpPr>
        <p:grpSpPr>
          <a:xfrm>
            <a:off x="2217047" y="686291"/>
            <a:ext cx="1575065" cy="485371"/>
            <a:chOff x="0" y="0"/>
            <a:chExt cx="3150129" cy="970742"/>
          </a:xfrm>
        </p:grpSpPr>
        <p:grpSp>
          <p:nvGrpSpPr>
            <p:cNvPr id="74" name="Group 18">
              <a:extLst>
                <a:ext uri="{FF2B5EF4-FFF2-40B4-BE49-F238E27FC236}">
                  <a16:creationId xmlns:a16="http://schemas.microsoft.com/office/drawing/2014/main" id="{705F20D5-ED3D-4584-ACCD-4700428B7378}"/>
                </a:ext>
              </a:extLst>
            </p:cNvPr>
            <p:cNvGrpSpPr/>
            <p:nvPr/>
          </p:nvGrpSpPr>
          <p:grpSpPr>
            <a:xfrm rot="5400000">
              <a:off x="106028" y="-106028"/>
              <a:ext cx="970742" cy="1182797"/>
              <a:chOff x="0" y="0"/>
              <a:chExt cx="2354580" cy="2868930"/>
            </a:xfrm>
          </p:grpSpPr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B00856BD-1264-4F7E-8782-021714729066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  <p:grpSp>
          <p:nvGrpSpPr>
            <p:cNvPr id="75" name="Group 20">
              <a:extLst>
                <a:ext uri="{FF2B5EF4-FFF2-40B4-BE49-F238E27FC236}">
                  <a16:creationId xmlns:a16="http://schemas.microsoft.com/office/drawing/2014/main" id="{4095704E-446E-47C6-9427-396483C3192F}"/>
                </a:ext>
              </a:extLst>
            </p:cNvPr>
            <p:cNvGrpSpPr/>
            <p:nvPr/>
          </p:nvGrpSpPr>
          <p:grpSpPr>
            <a:xfrm rot="-5400000">
              <a:off x="1516527" y="-662861"/>
              <a:ext cx="970742" cy="2296463"/>
              <a:chOff x="0" y="0"/>
              <a:chExt cx="2354580" cy="5570180"/>
            </a:xfrm>
          </p:grpSpPr>
          <p:sp>
            <p:nvSpPr>
              <p:cNvPr id="76" name="Freeform 21">
                <a:extLst>
                  <a:ext uri="{FF2B5EF4-FFF2-40B4-BE49-F238E27FC236}">
                    <a16:creationId xmlns:a16="http://schemas.microsoft.com/office/drawing/2014/main" id="{B455E630-0B49-4A4E-8165-DD13FEA1A409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557018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570180">
                    <a:moveTo>
                      <a:pt x="784860" y="5502870"/>
                    </a:moveTo>
                    <a:cubicBezTo>
                      <a:pt x="905510" y="5543510"/>
                      <a:pt x="1042670" y="5570180"/>
                      <a:pt x="1177290" y="5570180"/>
                    </a:cubicBezTo>
                    <a:cubicBezTo>
                      <a:pt x="1311910" y="5570180"/>
                      <a:pt x="1441450" y="5547320"/>
                      <a:pt x="1560830" y="5506680"/>
                    </a:cubicBezTo>
                    <a:cubicBezTo>
                      <a:pt x="1563370" y="5505410"/>
                      <a:pt x="1565910" y="5505410"/>
                      <a:pt x="1568450" y="5504140"/>
                    </a:cubicBezTo>
                    <a:cubicBezTo>
                      <a:pt x="2016760" y="5341580"/>
                      <a:pt x="2346960" y="4912320"/>
                      <a:pt x="2353310" y="440235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399010"/>
                    </a:lnTo>
                    <a:cubicBezTo>
                      <a:pt x="6350" y="4914860"/>
                      <a:pt x="331470" y="5344120"/>
                      <a:pt x="784860" y="5502870"/>
                    </a:cubicBezTo>
                    <a:close/>
                  </a:path>
                </a:pathLst>
              </a:custGeom>
              <a:solidFill>
                <a:srgbClr val="FD6D61"/>
              </a:solidFill>
            </p:spPr>
          </p:sp>
        </p:grpSp>
      </p:grpSp>
      <p:sp>
        <p:nvSpPr>
          <p:cNvPr id="78" name="TextBox 23">
            <a:extLst>
              <a:ext uri="{FF2B5EF4-FFF2-40B4-BE49-F238E27FC236}">
                <a16:creationId xmlns:a16="http://schemas.microsoft.com/office/drawing/2014/main" id="{D41D9B03-95B3-47A4-A959-C52F8FADCFEB}"/>
              </a:ext>
            </a:extLst>
          </p:cNvPr>
          <p:cNvSpPr txBox="1"/>
          <p:nvPr/>
        </p:nvSpPr>
        <p:spPr>
          <a:xfrm>
            <a:off x="2357432" y="833858"/>
            <a:ext cx="1288129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 dirty="0">
                <a:latin typeface="Montserrat Semi-Bold"/>
              </a:rPr>
              <a:t>Team</a:t>
            </a:r>
          </a:p>
        </p:txBody>
      </p:sp>
      <p:sp>
        <p:nvSpPr>
          <p:cNvPr id="79" name="TextBox 22">
            <a:extLst>
              <a:ext uri="{FF2B5EF4-FFF2-40B4-BE49-F238E27FC236}">
                <a16:creationId xmlns:a16="http://schemas.microsoft.com/office/drawing/2014/main" id="{20FEC91E-CF73-49EF-8518-4F5FA09EF58E}"/>
              </a:ext>
            </a:extLst>
          </p:cNvPr>
          <p:cNvSpPr txBox="1"/>
          <p:nvPr/>
        </p:nvSpPr>
        <p:spPr>
          <a:xfrm>
            <a:off x="877858" y="5873436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  <p:sp>
        <p:nvSpPr>
          <p:cNvPr id="80" name="TextBox 22">
            <a:extLst>
              <a:ext uri="{FF2B5EF4-FFF2-40B4-BE49-F238E27FC236}">
                <a16:creationId xmlns:a16="http://schemas.microsoft.com/office/drawing/2014/main" id="{BD209E7E-6E12-4BFC-B5E3-00A570FE449B}"/>
              </a:ext>
            </a:extLst>
          </p:cNvPr>
          <p:cNvSpPr txBox="1"/>
          <p:nvPr/>
        </p:nvSpPr>
        <p:spPr>
          <a:xfrm>
            <a:off x="4971740" y="5848427"/>
            <a:ext cx="6543869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1600" b="1" dirty="0">
                <a:solidFill>
                  <a:srgbClr val="333333"/>
                </a:solidFill>
                <a:latin typeface="Open Sauce Heavy"/>
              </a:rPr>
              <a:t>Diploma Computer Engineering  </a:t>
            </a:r>
          </a:p>
        </p:txBody>
      </p:sp>
    </p:spTree>
    <p:extLst>
      <p:ext uri="{BB962C8B-B14F-4D97-AF65-F5344CB8AC3E}">
        <p14:creationId xmlns:p14="http://schemas.microsoft.com/office/powerpoint/2010/main" val="296660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1302</Words>
  <Application>Microsoft Office PowerPoint</Application>
  <PresentationFormat>Widescreen</PresentationFormat>
  <Paragraphs>397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Bodoni MT Black</vt:lpstr>
      <vt:lpstr>Calibri</vt:lpstr>
      <vt:lpstr>Calibri Light</vt:lpstr>
      <vt:lpstr>Canva Sans Bold</vt:lpstr>
      <vt:lpstr>Montserrat Bold</vt:lpstr>
      <vt:lpstr>Montserrat Semi-Bold</vt:lpstr>
      <vt:lpstr>Noto Sans ExtraLight</vt:lpstr>
      <vt:lpstr>Open Sauce Heavy</vt:lpstr>
      <vt:lpstr>TT Interphases Bold</vt:lpstr>
      <vt:lpstr>Viner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Singh</dc:creator>
  <cp:lastModifiedBy>Poojan Mehta</cp:lastModifiedBy>
  <cp:revision>68</cp:revision>
  <dcterms:created xsi:type="dcterms:W3CDTF">2024-01-07T13:14:11Z</dcterms:created>
  <dcterms:modified xsi:type="dcterms:W3CDTF">2024-01-10T09:52:39Z</dcterms:modified>
</cp:coreProperties>
</file>